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14" r:id="rId3"/>
    <p:sldId id="260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C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B3E45D-0A75-EE45-A111-63EDA7328E23}" v="662" dt="2020-09-25T11:49:00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3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朱 浩宇" userId="e3d2a23de66429a7" providerId="LiveId" clId="{76B3E45D-0A75-EE45-A111-63EDA7328E23}"/>
    <pc:docChg chg="undo custSel addSld delSld modSld">
      <pc:chgData name="朱 浩宇" userId="e3d2a23de66429a7" providerId="LiveId" clId="{76B3E45D-0A75-EE45-A111-63EDA7328E23}" dt="2020-09-25T11:49:00.783" v="2989" actId="20577"/>
      <pc:docMkLst>
        <pc:docMk/>
      </pc:docMkLst>
      <pc:sldChg chg="modSp mod modAnim">
        <pc:chgData name="朱 浩宇" userId="e3d2a23de66429a7" providerId="LiveId" clId="{76B3E45D-0A75-EE45-A111-63EDA7328E23}" dt="2020-09-25T10:08:45.904" v="70" actId="1076"/>
        <pc:sldMkLst>
          <pc:docMk/>
          <pc:sldMk cId="2680282238" sldId="256"/>
        </pc:sldMkLst>
        <pc:spChg chg="mod">
          <ac:chgData name="朱 浩宇" userId="e3d2a23de66429a7" providerId="LiveId" clId="{76B3E45D-0A75-EE45-A111-63EDA7328E23}" dt="2020-09-25T10:07:35.586" v="46"/>
          <ac:spMkLst>
            <pc:docMk/>
            <pc:sldMk cId="2680282238" sldId="256"/>
            <ac:spMk id="5" creationId="{160FDD21-158C-45B6-B63A-1227094BAB6B}"/>
          </ac:spMkLst>
        </pc:spChg>
        <pc:spChg chg="mod">
          <ac:chgData name="朱 浩宇" userId="e3d2a23de66429a7" providerId="LiveId" clId="{76B3E45D-0A75-EE45-A111-63EDA7328E23}" dt="2020-09-25T09:53:02.028" v="32" actId="20577"/>
          <ac:spMkLst>
            <pc:docMk/>
            <pc:sldMk cId="2680282238" sldId="256"/>
            <ac:spMk id="6" creationId="{BF7B0872-885A-4484-8C85-594D1705AF48}"/>
          </ac:spMkLst>
        </pc:spChg>
        <pc:spChg chg="mod">
          <ac:chgData name="朱 浩宇" userId="e3d2a23de66429a7" providerId="LiveId" clId="{76B3E45D-0A75-EE45-A111-63EDA7328E23}" dt="2020-09-25T10:08:01.116" v="57" actId="1076"/>
          <ac:spMkLst>
            <pc:docMk/>
            <pc:sldMk cId="2680282238" sldId="256"/>
            <ac:spMk id="8" creationId="{E3053304-ADA6-4D41-88FB-CA7D3B70DF47}"/>
          </ac:spMkLst>
        </pc:spChg>
        <pc:spChg chg="mod">
          <ac:chgData name="朱 浩宇" userId="e3d2a23de66429a7" providerId="LiveId" clId="{76B3E45D-0A75-EE45-A111-63EDA7328E23}" dt="2020-09-25T10:07:43.271" v="51" actId="20577"/>
          <ac:spMkLst>
            <pc:docMk/>
            <pc:sldMk cId="2680282238" sldId="256"/>
            <ac:spMk id="11" creationId="{3C4294AA-EC64-49E5-BE9B-60EAC54CDC52}"/>
          </ac:spMkLst>
        </pc:spChg>
        <pc:picChg chg="mod">
          <ac:chgData name="朱 浩宇" userId="e3d2a23de66429a7" providerId="LiveId" clId="{76B3E45D-0A75-EE45-A111-63EDA7328E23}" dt="2020-09-25T10:08:45.904" v="70" actId="1076"/>
          <ac:picMkLst>
            <pc:docMk/>
            <pc:sldMk cId="2680282238" sldId="256"/>
            <ac:picMk id="16" creationId="{DF168083-3D65-49CE-AFA3-272C27DE5661}"/>
          </ac:picMkLst>
        </pc:picChg>
        <pc:picChg chg="mod">
          <ac:chgData name="朱 浩宇" userId="e3d2a23de66429a7" providerId="LiveId" clId="{76B3E45D-0A75-EE45-A111-63EDA7328E23}" dt="2020-09-25T09:52:55.740" v="23" actId="1076"/>
          <ac:picMkLst>
            <pc:docMk/>
            <pc:sldMk cId="2680282238" sldId="256"/>
            <ac:picMk id="19" creationId="{2E16D721-AB0F-4038-B453-D6A94F04EFB0}"/>
          </ac:picMkLst>
        </pc:picChg>
        <pc:picChg chg="mod">
          <ac:chgData name="朱 浩宇" userId="e3d2a23de66429a7" providerId="LiveId" clId="{76B3E45D-0A75-EE45-A111-63EDA7328E23}" dt="2020-09-25T10:07:46.877" v="54" actId="1076"/>
          <ac:picMkLst>
            <pc:docMk/>
            <pc:sldMk cId="2680282238" sldId="256"/>
            <ac:picMk id="21" creationId="{24CE0ABB-A125-405A-8F2B-B1D3C1BD91BD}"/>
          </ac:picMkLst>
        </pc:picChg>
      </pc:sldChg>
      <pc:sldChg chg="del">
        <pc:chgData name="朱 浩宇" userId="e3d2a23de66429a7" providerId="LiveId" clId="{76B3E45D-0A75-EE45-A111-63EDA7328E23}" dt="2020-09-25T10:10:03.440" v="85" actId="2696"/>
        <pc:sldMkLst>
          <pc:docMk/>
          <pc:sldMk cId="4220357032" sldId="258"/>
        </pc:sldMkLst>
      </pc:sldChg>
      <pc:sldChg chg="modSp del mod">
        <pc:chgData name="朱 浩宇" userId="e3d2a23de66429a7" providerId="LiveId" clId="{76B3E45D-0A75-EE45-A111-63EDA7328E23}" dt="2020-09-25T10:09:59.129" v="84" actId="2696"/>
        <pc:sldMkLst>
          <pc:docMk/>
          <pc:sldMk cId="1827571831" sldId="259"/>
        </pc:sldMkLst>
        <pc:spChg chg="mod">
          <ac:chgData name="朱 浩宇" userId="e3d2a23de66429a7" providerId="LiveId" clId="{76B3E45D-0A75-EE45-A111-63EDA7328E23}" dt="2020-09-25T10:09:50.136" v="83" actId="1076"/>
          <ac:spMkLst>
            <pc:docMk/>
            <pc:sldMk cId="1827571831" sldId="259"/>
            <ac:spMk id="7" creationId="{AD6AF434-652B-4EFC-B285-8B3F67C8F524}"/>
          </ac:spMkLst>
        </pc:spChg>
      </pc:sldChg>
      <pc:sldChg chg="modSp mod modAnim">
        <pc:chgData name="朱 浩宇" userId="e3d2a23de66429a7" providerId="LiveId" clId="{76B3E45D-0A75-EE45-A111-63EDA7328E23}" dt="2020-09-25T10:11:27.431" v="123" actId="113"/>
        <pc:sldMkLst>
          <pc:docMk/>
          <pc:sldMk cId="601505309" sldId="260"/>
        </pc:sldMkLst>
        <pc:spChg chg="mod">
          <ac:chgData name="朱 浩宇" userId="e3d2a23de66429a7" providerId="LiveId" clId="{76B3E45D-0A75-EE45-A111-63EDA7328E23}" dt="2020-09-25T10:10:25.551" v="104" actId="20577"/>
          <ac:spMkLst>
            <pc:docMk/>
            <pc:sldMk cId="601505309" sldId="260"/>
            <ac:spMk id="7" creationId="{BE760A13-B9FF-450A-A3A9-33D8FC1C5FF1}"/>
          </ac:spMkLst>
        </pc:spChg>
        <pc:spChg chg="mod">
          <ac:chgData name="朱 浩宇" userId="e3d2a23de66429a7" providerId="LiveId" clId="{76B3E45D-0A75-EE45-A111-63EDA7328E23}" dt="2020-09-25T10:10:34.290" v="114" actId="20577"/>
          <ac:spMkLst>
            <pc:docMk/>
            <pc:sldMk cId="601505309" sldId="260"/>
            <ac:spMk id="13" creationId="{2FDF2D75-368A-416B-83E7-F1CCCFA20564}"/>
          </ac:spMkLst>
        </pc:spChg>
        <pc:spChg chg="mod">
          <ac:chgData name="朱 浩宇" userId="e3d2a23de66429a7" providerId="LiveId" clId="{76B3E45D-0A75-EE45-A111-63EDA7328E23}" dt="2020-09-25T10:11:27.431" v="123" actId="113"/>
          <ac:spMkLst>
            <pc:docMk/>
            <pc:sldMk cId="601505309" sldId="260"/>
            <ac:spMk id="15" creationId="{7C0DB7EB-FF94-411E-8D56-A93D602B9DFD}"/>
          </ac:spMkLst>
        </pc:spChg>
      </pc:sldChg>
      <pc:sldChg chg="del">
        <pc:chgData name="朱 浩宇" userId="e3d2a23de66429a7" providerId="LiveId" clId="{76B3E45D-0A75-EE45-A111-63EDA7328E23}" dt="2020-09-25T10:14:55.484" v="219" actId="2696"/>
        <pc:sldMkLst>
          <pc:docMk/>
          <pc:sldMk cId="1722494447" sldId="264"/>
        </pc:sldMkLst>
      </pc:sldChg>
      <pc:sldChg chg="del">
        <pc:chgData name="朱 浩宇" userId="e3d2a23de66429a7" providerId="LiveId" clId="{76B3E45D-0A75-EE45-A111-63EDA7328E23}" dt="2020-09-25T10:14:55.451" v="218" actId="2696"/>
        <pc:sldMkLst>
          <pc:docMk/>
          <pc:sldMk cId="1998096959" sldId="284"/>
        </pc:sldMkLst>
      </pc:sldChg>
      <pc:sldChg chg="del">
        <pc:chgData name="朱 浩宇" userId="e3d2a23de66429a7" providerId="LiveId" clId="{76B3E45D-0A75-EE45-A111-63EDA7328E23}" dt="2020-09-25T10:14:55.611" v="222" actId="2696"/>
        <pc:sldMkLst>
          <pc:docMk/>
          <pc:sldMk cId="3327924793" sldId="285"/>
        </pc:sldMkLst>
      </pc:sldChg>
      <pc:sldChg chg="del">
        <pc:chgData name="朱 浩宇" userId="e3d2a23de66429a7" providerId="LiveId" clId="{76B3E45D-0A75-EE45-A111-63EDA7328E23}" dt="2020-09-25T10:14:55.774" v="226" actId="2696"/>
        <pc:sldMkLst>
          <pc:docMk/>
          <pc:sldMk cId="935981727" sldId="286"/>
        </pc:sldMkLst>
      </pc:sldChg>
      <pc:sldChg chg="del">
        <pc:chgData name="朱 浩宇" userId="e3d2a23de66429a7" providerId="LiveId" clId="{76B3E45D-0A75-EE45-A111-63EDA7328E23}" dt="2020-09-25T10:14:55.326" v="215" actId="2696"/>
        <pc:sldMkLst>
          <pc:docMk/>
          <pc:sldMk cId="3799390700" sldId="287"/>
        </pc:sldMkLst>
      </pc:sldChg>
      <pc:sldChg chg="del">
        <pc:chgData name="朱 浩宇" userId="e3d2a23de66429a7" providerId="LiveId" clId="{76B3E45D-0A75-EE45-A111-63EDA7328E23}" dt="2020-09-25T10:14:55.360" v="216" actId="2696"/>
        <pc:sldMkLst>
          <pc:docMk/>
          <pc:sldMk cId="1790294297" sldId="288"/>
        </pc:sldMkLst>
      </pc:sldChg>
      <pc:sldChg chg="del">
        <pc:chgData name="朱 浩宇" userId="e3d2a23de66429a7" providerId="LiveId" clId="{76B3E45D-0A75-EE45-A111-63EDA7328E23}" dt="2020-09-25T10:14:55.409" v="217" actId="2696"/>
        <pc:sldMkLst>
          <pc:docMk/>
          <pc:sldMk cId="473029002" sldId="289"/>
        </pc:sldMkLst>
      </pc:sldChg>
      <pc:sldChg chg="del">
        <pc:chgData name="朱 浩宇" userId="e3d2a23de66429a7" providerId="LiveId" clId="{76B3E45D-0A75-EE45-A111-63EDA7328E23}" dt="2020-09-25T10:14:55.525" v="220" actId="2696"/>
        <pc:sldMkLst>
          <pc:docMk/>
          <pc:sldMk cId="3046472416" sldId="290"/>
        </pc:sldMkLst>
      </pc:sldChg>
      <pc:sldChg chg="del">
        <pc:chgData name="朱 浩宇" userId="e3d2a23de66429a7" providerId="LiveId" clId="{76B3E45D-0A75-EE45-A111-63EDA7328E23}" dt="2020-09-25T10:14:55.570" v="221" actId="2696"/>
        <pc:sldMkLst>
          <pc:docMk/>
          <pc:sldMk cId="2836860313" sldId="291"/>
        </pc:sldMkLst>
      </pc:sldChg>
      <pc:sldChg chg="del">
        <pc:chgData name="朱 浩宇" userId="e3d2a23de66429a7" providerId="LiveId" clId="{76B3E45D-0A75-EE45-A111-63EDA7328E23}" dt="2020-09-25T10:14:55.636" v="223" actId="2696"/>
        <pc:sldMkLst>
          <pc:docMk/>
          <pc:sldMk cId="473944968" sldId="292"/>
        </pc:sldMkLst>
      </pc:sldChg>
      <pc:sldChg chg="del">
        <pc:chgData name="朱 浩宇" userId="e3d2a23de66429a7" providerId="LiveId" clId="{76B3E45D-0A75-EE45-A111-63EDA7328E23}" dt="2020-09-25T10:14:55.685" v="224" actId="2696"/>
        <pc:sldMkLst>
          <pc:docMk/>
          <pc:sldMk cId="3236622064" sldId="293"/>
        </pc:sldMkLst>
      </pc:sldChg>
      <pc:sldChg chg="del">
        <pc:chgData name="朱 浩宇" userId="e3d2a23de66429a7" providerId="LiveId" clId="{76B3E45D-0A75-EE45-A111-63EDA7328E23}" dt="2020-09-25T10:14:55.732" v="225" actId="2696"/>
        <pc:sldMkLst>
          <pc:docMk/>
          <pc:sldMk cId="2233517324" sldId="294"/>
        </pc:sldMkLst>
      </pc:sldChg>
      <pc:sldChg chg="del">
        <pc:chgData name="朱 浩宇" userId="e3d2a23de66429a7" providerId="LiveId" clId="{76B3E45D-0A75-EE45-A111-63EDA7328E23}" dt="2020-09-25T10:14:55.815" v="227" actId="2696"/>
        <pc:sldMkLst>
          <pc:docMk/>
          <pc:sldMk cId="2080369744" sldId="295"/>
        </pc:sldMkLst>
      </pc:sldChg>
      <pc:sldChg chg="del">
        <pc:chgData name="朱 浩宇" userId="e3d2a23de66429a7" providerId="LiveId" clId="{76B3E45D-0A75-EE45-A111-63EDA7328E23}" dt="2020-09-25T10:14:55.851" v="228" actId="2696"/>
        <pc:sldMkLst>
          <pc:docMk/>
          <pc:sldMk cId="1160334688" sldId="296"/>
        </pc:sldMkLst>
      </pc:sldChg>
      <pc:sldChg chg="del">
        <pc:chgData name="朱 浩宇" userId="e3d2a23de66429a7" providerId="LiveId" clId="{76B3E45D-0A75-EE45-A111-63EDA7328E23}" dt="2020-09-25T10:14:55.896" v="229" actId="2696"/>
        <pc:sldMkLst>
          <pc:docMk/>
          <pc:sldMk cId="2192324073" sldId="297"/>
        </pc:sldMkLst>
      </pc:sldChg>
      <pc:sldChg chg="del">
        <pc:chgData name="朱 浩宇" userId="e3d2a23de66429a7" providerId="LiveId" clId="{76B3E45D-0A75-EE45-A111-63EDA7328E23}" dt="2020-09-25T10:14:55.946" v="230" actId="2696"/>
        <pc:sldMkLst>
          <pc:docMk/>
          <pc:sldMk cId="370056959" sldId="298"/>
        </pc:sldMkLst>
      </pc:sldChg>
      <pc:sldChg chg="del">
        <pc:chgData name="朱 浩宇" userId="e3d2a23de66429a7" providerId="LiveId" clId="{76B3E45D-0A75-EE45-A111-63EDA7328E23}" dt="2020-09-25T10:14:55.992" v="231" actId="2696"/>
        <pc:sldMkLst>
          <pc:docMk/>
          <pc:sldMk cId="3890801751" sldId="303"/>
        </pc:sldMkLst>
      </pc:sldChg>
      <pc:sldChg chg="del">
        <pc:chgData name="朱 浩宇" userId="e3d2a23de66429a7" providerId="LiveId" clId="{76B3E45D-0A75-EE45-A111-63EDA7328E23}" dt="2020-09-25T10:14:56.017" v="232" actId="2696"/>
        <pc:sldMkLst>
          <pc:docMk/>
          <pc:sldMk cId="1519189366" sldId="313"/>
        </pc:sldMkLst>
      </pc:sldChg>
      <pc:sldChg chg="addSp delSp modSp add mod addAnim delAnim modAnim">
        <pc:chgData name="朱 浩宇" userId="e3d2a23de66429a7" providerId="LiveId" clId="{76B3E45D-0A75-EE45-A111-63EDA7328E23}" dt="2020-09-25T10:09:23.853" v="82" actId="20577"/>
        <pc:sldMkLst>
          <pc:docMk/>
          <pc:sldMk cId="4262347761" sldId="314"/>
        </pc:sldMkLst>
        <pc:spChg chg="add del mod">
          <ac:chgData name="朱 浩宇" userId="e3d2a23de66429a7" providerId="LiveId" clId="{76B3E45D-0A75-EE45-A111-63EDA7328E23}" dt="2020-09-25T10:09:23.853" v="82" actId="20577"/>
          <ac:spMkLst>
            <pc:docMk/>
            <pc:sldMk cId="4262347761" sldId="314"/>
            <ac:spMk id="5" creationId="{160FDD21-158C-45B6-B63A-1227094BAB6B}"/>
          </ac:spMkLst>
        </pc:spChg>
        <pc:spChg chg="mod">
          <ac:chgData name="朱 浩宇" userId="e3d2a23de66429a7" providerId="LiveId" clId="{76B3E45D-0A75-EE45-A111-63EDA7328E23}" dt="2020-09-25T10:08:12.052" v="66" actId="20577"/>
          <ac:spMkLst>
            <pc:docMk/>
            <pc:sldMk cId="4262347761" sldId="314"/>
            <ac:spMk id="8" creationId="{E3053304-ADA6-4D41-88FB-CA7D3B70DF47}"/>
          </ac:spMkLst>
        </pc:spChg>
        <pc:picChg chg="mod">
          <ac:chgData name="朱 浩宇" userId="e3d2a23de66429a7" providerId="LiveId" clId="{76B3E45D-0A75-EE45-A111-63EDA7328E23}" dt="2020-09-25T10:08:43.095" v="69" actId="1076"/>
          <ac:picMkLst>
            <pc:docMk/>
            <pc:sldMk cId="4262347761" sldId="314"/>
            <ac:picMk id="16" creationId="{DF168083-3D65-49CE-AFA3-272C27DE5661}"/>
          </ac:picMkLst>
        </pc:picChg>
      </pc:sldChg>
      <pc:sldChg chg="delSp modSp add mod delAnim modAnim">
        <pc:chgData name="朱 浩宇" userId="e3d2a23de66429a7" providerId="LiveId" clId="{76B3E45D-0A75-EE45-A111-63EDA7328E23}" dt="2020-09-25T10:14:28.048" v="214" actId="113"/>
        <pc:sldMkLst>
          <pc:docMk/>
          <pc:sldMk cId="395381359" sldId="315"/>
        </pc:sldMkLst>
        <pc:spChg chg="mod">
          <ac:chgData name="朱 浩宇" userId="e3d2a23de66429a7" providerId="LiveId" clId="{76B3E45D-0A75-EE45-A111-63EDA7328E23}" dt="2020-09-25T10:14:28.048" v="214" actId="113"/>
          <ac:spMkLst>
            <pc:docMk/>
            <pc:sldMk cId="395381359" sldId="315"/>
            <ac:spMk id="4" creationId="{C749B099-F062-44A1-88C4-FA12E11201EF}"/>
          </ac:spMkLst>
        </pc:spChg>
        <pc:spChg chg="mod">
          <ac:chgData name="朱 浩宇" userId="e3d2a23de66429a7" providerId="LiveId" clId="{76B3E45D-0A75-EE45-A111-63EDA7328E23}" dt="2020-09-25T10:11:43.156" v="137" actId="20577"/>
          <ac:spMkLst>
            <pc:docMk/>
            <pc:sldMk cId="395381359" sldId="315"/>
            <ac:spMk id="7" creationId="{BE760A13-B9FF-450A-A3A9-33D8FC1C5FF1}"/>
          </ac:spMkLst>
        </pc:spChg>
        <pc:spChg chg="mod">
          <ac:chgData name="朱 浩宇" userId="e3d2a23de66429a7" providerId="LiveId" clId="{76B3E45D-0A75-EE45-A111-63EDA7328E23}" dt="2020-09-25T10:12:32.165" v="148" actId="1076"/>
          <ac:spMkLst>
            <pc:docMk/>
            <pc:sldMk cId="395381359" sldId="315"/>
            <ac:spMk id="13" creationId="{2FDF2D75-368A-416B-83E7-F1CCCFA20564}"/>
          </ac:spMkLst>
        </pc:spChg>
        <pc:spChg chg="mod">
          <ac:chgData name="朱 浩宇" userId="e3d2a23de66429a7" providerId="LiveId" clId="{76B3E45D-0A75-EE45-A111-63EDA7328E23}" dt="2020-09-25T10:14:25.240" v="212" actId="113"/>
          <ac:spMkLst>
            <pc:docMk/>
            <pc:sldMk cId="395381359" sldId="315"/>
            <ac:spMk id="15" creationId="{7C0DB7EB-FF94-411E-8D56-A93D602B9DFD}"/>
          </ac:spMkLst>
        </pc:spChg>
        <pc:picChg chg="del">
          <ac:chgData name="朱 浩宇" userId="e3d2a23de66429a7" providerId="LiveId" clId="{76B3E45D-0A75-EE45-A111-63EDA7328E23}" dt="2020-09-25T10:12:27.841" v="147" actId="478"/>
          <ac:picMkLst>
            <pc:docMk/>
            <pc:sldMk cId="395381359" sldId="315"/>
            <ac:picMk id="12" creationId="{2AA7D47E-E740-4287-8200-F79037B229FB}"/>
          </ac:picMkLst>
        </pc:picChg>
      </pc:sldChg>
      <pc:sldChg chg="add del">
        <pc:chgData name="朱 浩宇" userId="e3d2a23de66429a7" providerId="LiveId" clId="{76B3E45D-0A75-EE45-A111-63EDA7328E23}" dt="2020-09-25T10:15:15.042" v="235" actId="2696"/>
        <pc:sldMkLst>
          <pc:docMk/>
          <pc:sldMk cId="2099899406" sldId="316"/>
        </pc:sldMkLst>
      </pc:sldChg>
      <pc:sldChg chg="delSp modSp add mod delAnim modAnim">
        <pc:chgData name="朱 浩宇" userId="e3d2a23de66429a7" providerId="LiveId" clId="{76B3E45D-0A75-EE45-A111-63EDA7328E23}" dt="2020-09-25T10:17:29.091" v="382" actId="1076"/>
        <pc:sldMkLst>
          <pc:docMk/>
          <pc:sldMk cId="3130372242" sldId="316"/>
        </pc:sldMkLst>
        <pc:spChg chg="mod">
          <ac:chgData name="朱 浩宇" userId="e3d2a23de66429a7" providerId="LiveId" clId="{76B3E45D-0A75-EE45-A111-63EDA7328E23}" dt="2020-09-25T10:16:08.331" v="300" actId="1076"/>
          <ac:spMkLst>
            <pc:docMk/>
            <pc:sldMk cId="3130372242" sldId="316"/>
            <ac:spMk id="7" creationId="{BE760A13-B9FF-450A-A3A9-33D8FC1C5FF1}"/>
          </ac:spMkLst>
        </pc:spChg>
        <pc:spChg chg="del">
          <ac:chgData name="朱 浩宇" userId="e3d2a23de66429a7" providerId="LiveId" clId="{76B3E45D-0A75-EE45-A111-63EDA7328E23}" dt="2020-09-25T10:15:23.854" v="237" actId="478"/>
          <ac:spMkLst>
            <pc:docMk/>
            <pc:sldMk cId="3130372242" sldId="316"/>
            <ac:spMk id="13" creationId="{2FDF2D75-368A-416B-83E7-F1CCCFA20564}"/>
          </ac:spMkLst>
        </pc:spChg>
        <pc:spChg chg="mod">
          <ac:chgData name="朱 浩宇" userId="e3d2a23de66429a7" providerId="LiveId" clId="{76B3E45D-0A75-EE45-A111-63EDA7328E23}" dt="2020-09-25T10:17:29.091" v="382" actId="1076"/>
          <ac:spMkLst>
            <pc:docMk/>
            <pc:sldMk cId="3130372242" sldId="316"/>
            <ac:spMk id="15" creationId="{7C0DB7EB-FF94-411E-8D56-A93D602B9DFD}"/>
          </ac:spMkLst>
        </pc:spChg>
      </pc:sldChg>
      <pc:sldChg chg="addSp delSp modSp add mod addAnim delAnim modAnim">
        <pc:chgData name="朱 浩宇" userId="e3d2a23de66429a7" providerId="LiveId" clId="{76B3E45D-0A75-EE45-A111-63EDA7328E23}" dt="2020-09-25T10:20:03.479" v="423" actId="1076"/>
        <pc:sldMkLst>
          <pc:docMk/>
          <pc:sldMk cId="1187336845" sldId="317"/>
        </pc:sldMkLst>
        <pc:spChg chg="add del mod">
          <ac:chgData name="朱 浩宇" userId="e3d2a23de66429a7" providerId="LiveId" clId="{76B3E45D-0A75-EE45-A111-63EDA7328E23}" dt="2020-09-25T10:17:54.104" v="405" actId="478"/>
          <ac:spMkLst>
            <pc:docMk/>
            <pc:sldMk cId="1187336845" sldId="317"/>
            <ac:spMk id="5" creationId="{DE1C8751-B66A-8340-BAEC-BEE9A03FEE46}"/>
          </ac:spMkLst>
        </pc:spChg>
        <pc:spChg chg="mod">
          <ac:chgData name="朱 浩宇" userId="e3d2a23de66429a7" providerId="LiveId" clId="{76B3E45D-0A75-EE45-A111-63EDA7328E23}" dt="2020-09-25T10:17:47.589" v="403" actId="20577"/>
          <ac:spMkLst>
            <pc:docMk/>
            <pc:sldMk cId="1187336845" sldId="317"/>
            <ac:spMk id="7" creationId="{BE760A13-B9FF-450A-A3A9-33D8FC1C5FF1}"/>
          </ac:spMkLst>
        </pc:spChg>
        <pc:spChg chg="add del mod">
          <ac:chgData name="朱 浩宇" userId="e3d2a23de66429a7" providerId="LiveId" clId="{76B3E45D-0A75-EE45-A111-63EDA7328E23}" dt="2020-09-25T10:18:06.017" v="408" actId="478"/>
          <ac:spMkLst>
            <pc:docMk/>
            <pc:sldMk cId="1187336845" sldId="317"/>
            <ac:spMk id="8" creationId="{77983298-D0FE-C644-9F97-D9B1DF9F392F}"/>
          </ac:spMkLst>
        </pc:spChg>
        <pc:spChg chg="del">
          <ac:chgData name="朱 浩宇" userId="e3d2a23de66429a7" providerId="LiveId" clId="{76B3E45D-0A75-EE45-A111-63EDA7328E23}" dt="2020-09-25T10:18:08.360" v="409" actId="478"/>
          <ac:spMkLst>
            <pc:docMk/>
            <pc:sldMk cId="1187336845" sldId="317"/>
            <ac:spMk id="15" creationId="{7C0DB7EB-FF94-411E-8D56-A93D602B9DFD}"/>
          </ac:spMkLst>
        </pc:spChg>
        <pc:picChg chg="add del">
          <ac:chgData name="朱 浩宇" userId="e3d2a23de66429a7" providerId="LiveId" clId="{76B3E45D-0A75-EE45-A111-63EDA7328E23}" dt="2020-09-25T10:17:56.649" v="406" actId="478"/>
          <ac:picMkLst>
            <pc:docMk/>
            <pc:sldMk cId="1187336845" sldId="317"/>
            <ac:picMk id="10" creationId="{3DE37A25-6D7E-43C9-AF70-0398A36865B0}"/>
          </ac:picMkLst>
        </pc:picChg>
        <pc:picChg chg="add mod">
          <ac:chgData name="朱 浩宇" userId="e3d2a23de66429a7" providerId="LiveId" clId="{76B3E45D-0A75-EE45-A111-63EDA7328E23}" dt="2020-09-25T10:19:21.710" v="416" actId="1076"/>
          <ac:picMkLst>
            <pc:docMk/>
            <pc:sldMk cId="1187336845" sldId="317"/>
            <ac:picMk id="11" creationId="{24E4F1E9-CE37-4A48-A412-8C34E0CF1D5C}"/>
          </ac:picMkLst>
        </pc:picChg>
        <pc:picChg chg="add mod">
          <ac:chgData name="朱 浩宇" userId="e3d2a23de66429a7" providerId="LiveId" clId="{76B3E45D-0A75-EE45-A111-63EDA7328E23}" dt="2020-09-25T10:20:03.479" v="423" actId="1076"/>
          <ac:picMkLst>
            <pc:docMk/>
            <pc:sldMk cId="1187336845" sldId="317"/>
            <ac:picMk id="13" creationId="{12F5A677-3AD3-1B4B-B645-8F88F5DCD147}"/>
          </ac:picMkLst>
        </pc:picChg>
      </pc:sldChg>
      <pc:sldChg chg="add del">
        <pc:chgData name="朱 浩宇" userId="e3d2a23de66429a7" providerId="LiveId" clId="{76B3E45D-0A75-EE45-A111-63EDA7328E23}" dt="2020-09-25T10:17:37.155" v="384" actId="2696"/>
        <pc:sldMkLst>
          <pc:docMk/>
          <pc:sldMk cId="2709687340" sldId="317"/>
        </pc:sldMkLst>
      </pc:sldChg>
      <pc:sldChg chg="addSp delSp modSp add mod">
        <pc:chgData name="朱 浩宇" userId="e3d2a23de66429a7" providerId="LiveId" clId="{76B3E45D-0A75-EE45-A111-63EDA7328E23}" dt="2020-09-25T10:26:18.654" v="559" actId="1076"/>
        <pc:sldMkLst>
          <pc:docMk/>
          <pc:sldMk cId="1755859518" sldId="318"/>
        </pc:sldMkLst>
        <pc:spChg chg="add mod">
          <ac:chgData name="朱 浩宇" userId="e3d2a23de66429a7" providerId="LiveId" clId="{76B3E45D-0A75-EE45-A111-63EDA7328E23}" dt="2020-09-25T10:26:18.654" v="559" actId="1076"/>
          <ac:spMkLst>
            <pc:docMk/>
            <pc:sldMk cId="1755859518" sldId="318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0:20:37.303" v="443" actId="20577"/>
          <ac:spMkLst>
            <pc:docMk/>
            <pc:sldMk cId="1755859518" sldId="318"/>
            <ac:spMk id="7" creationId="{BE760A13-B9FF-450A-A3A9-33D8FC1C5FF1}"/>
          </ac:spMkLst>
        </pc:spChg>
        <pc:picChg chg="add mod">
          <ac:chgData name="朱 浩宇" userId="e3d2a23de66429a7" providerId="LiveId" clId="{76B3E45D-0A75-EE45-A111-63EDA7328E23}" dt="2020-09-25T10:26:13.690" v="558" actId="1076"/>
          <ac:picMkLst>
            <pc:docMk/>
            <pc:sldMk cId="1755859518" sldId="318"/>
            <ac:picMk id="5" creationId="{F10D2197-1EE3-294C-8905-761CBB6876D9}"/>
          </ac:picMkLst>
        </pc:picChg>
        <pc:picChg chg="del">
          <ac:chgData name="朱 浩宇" userId="e3d2a23de66429a7" providerId="LiveId" clId="{76B3E45D-0A75-EE45-A111-63EDA7328E23}" dt="2020-09-25T10:20:38.236" v="444" actId="478"/>
          <ac:picMkLst>
            <pc:docMk/>
            <pc:sldMk cId="1755859518" sldId="318"/>
            <ac:picMk id="11" creationId="{24E4F1E9-CE37-4A48-A412-8C34E0CF1D5C}"/>
          </ac:picMkLst>
        </pc:picChg>
        <pc:picChg chg="del">
          <ac:chgData name="朱 浩宇" userId="e3d2a23de66429a7" providerId="LiveId" clId="{76B3E45D-0A75-EE45-A111-63EDA7328E23}" dt="2020-09-25T10:20:39.352" v="445" actId="478"/>
          <ac:picMkLst>
            <pc:docMk/>
            <pc:sldMk cId="1755859518" sldId="318"/>
            <ac:picMk id="13" creationId="{12F5A677-3AD3-1B4B-B645-8F88F5DCD147}"/>
          </ac:picMkLst>
        </pc:picChg>
      </pc:sldChg>
      <pc:sldChg chg="addSp modSp add mod">
        <pc:chgData name="朱 浩宇" userId="e3d2a23de66429a7" providerId="LiveId" clId="{76B3E45D-0A75-EE45-A111-63EDA7328E23}" dt="2020-09-25T10:25:47.113" v="557" actId="1076"/>
        <pc:sldMkLst>
          <pc:docMk/>
          <pc:sldMk cId="1295711430" sldId="319"/>
        </pc:sldMkLst>
        <pc:spChg chg="add mod">
          <ac:chgData name="朱 浩宇" userId="e3d2a23de66429a7" providerId="LiveId" clId="{76B3E45D-0A75-EE45-A111-63EDA7328E23}" dt="2020-09-25T10:25:46.066" v="556" actId="20577"/>
          <ac:spMkLst>
            <pc:docMk/>
            <pc:sldMk cId="1295711430" sldId="319"/>
            <ac:spMk id="2" creationId="{AF27C85A-345B-9A47-B9BE-3786931D2CAB}"/>
          </ac:spMkLst>
        </pc:spChg>
        <pc:picChg chg="mod">
          <ac:chgData name="朱 浩宇" userId="e3d2a23de66429a7" providerId="LiveId" clId="{76B3E45D-0A75-EE45-A111-63EDA7328E23}" dt="2020-09-25T10:25:47.113" v="557" actId="1076"/>
          <ac:picMkLst>
            <pc:docMk/>
            <pc:sldMk cId="1295711430" sldId="319"/>
            <ac:picMk id="3" creationId="{947E4EC9-7A0A-4D3C-9BDC-B9E4B585190E}"/>
          </ac:picMkLst>
        </pc:picChg>
        <pc:picChg chg="mod">
          <ac:chgData name="朱 浩宇" userId="e3d2a23de66429a7" providerId="LiveId" clId="{76B3E45D-0A75-EE45-A111-63EDA7328E23}" dt="2020-09-25T10:24:59.436" v="534" actId="1076"/>
          <ac:picMkLst>
            <pc:docMk/>
            <pc:sldMk cId="1295711430" sldId="319"/>
            <ac:picMk id="11" creationId="{24E4F1E9-CE37-4A48-A412-8C34E0CF1D5C}"/>
          </ac:picMkLst>
        </pc:picChg>
      </pc:sldChg>
      <pc:sldChg chg="add del">
        <pc:chgData name="朱 浩宇" userId="e3d2a23de66429a7" providerId="LiveId" clId="{76B3E45D-0A75-EE45-A111-63EDA7328E23}" dt="2020-09-25T10:24:49.678" v="531" actId="2696"/>
        <pc:sldMkLst>
          <pc:docMk/>
          <pc:sldMk cId="1963693030" sldId="319"/>
        </pc:sldMkLst>
      </pc:sldChg>
      <pc:sldChg chg="delSp modSp add mod delAnim">
        <pc:chgData name="朱 浩宇" userId="e3d2a23de66429a7" providerId="LiveId" clId="{76B3E45D-0A75-EE45-A111-63EDA7328E23}" dt="2020-09-25T10:27:41.150" v="675" actId="1076"/>
        <pc:sldMkLst>
          <pc:docMk/>
          <pc:sldMk cId="1329086635" sldId="320"/>
        </pc:sldMkLst>
        <pc:spChg chg="mod">
          <ac:chgData name="朱 浩宇" userId="e3d2a23de66429a7" providerId="LiveId" clId="{76B3E45D-0A75-EE45-A111-63EDA7328E23}" dt="2020-09-25T10:27:41.150" v="675" actId="1076"/>
          <ac:spMkLst>
            <pc:docMk/>
            <pc:sldMk cId="1329086635" sldId="320"/>
            <ac:spMk id="2" creationId="{AF27C85A-345B-9A47-B9BE-3786931D2CAB}"/>
          </ac:spMkLst>
        </pc:spChg>
        <pc:spChg chg="del">
          <ac:chgData name="朱 浩宇" userId="e3d2a23de66429a7" providerId="LiveId" clId="{76B3E45D-0A75-EE45-A111-63EDA7328E23}" dt="2020-09-25T10:26:54.778" v="561" actId="478"/>
          <ac:spMkLst>
            <pc:docMk/>
            <pc:sldMk cId="1329086635" sldId="320"/>
            <ac:spMk id="7" creationId="{BE760A13-B9FF-450A-A3A9-33D8FC1C5FF1}"/>
          </ac:spMkLst>
        </pc:spChg>
        <pc:picChg chg="del">
          <ac:chgData name="朱 浩宇" userId="e3d2a23de66429a7" providerId="LiveId" clId="{76B3E45D-0A75-EE45-A111-63EDA7328E23}" dt="2020-09-25T10:26:55.667" v="562" actId="478"/>
          <ac:picMkLst>
            <pc:docMk/>
            <pc:sldMk cId="1329086635" sldId="320"/>
            <ac:picMk id="11" creationId="{24E4F1E9-CE37-4A48-A412-8C34E0CF1D5C}"/>
          </ac:picMkLst>
        </pc:picChg>
        <pc:picChg chg="del">
          <ac:chgData name="朱 浩宇" userId="e3d2a23de66429a7" providerId="LiveId" clId="{76B3E45D-0A75-EE45-A111-63EDA7328E23}" dt="2020-09-25T10:26:56.708" v="563" actId="478"/>
          <ac:picMkLst>
            <pc:docMk/>
            <pc:sldMk cId="1329086635" sldId="320"/>
            <ac:picMk id="13" creationId="{12F5A677-3AD3-1B4B-B645-8F88F5DCD147}"/>
          </ac:picMkLst>
        </pc:picChg>
      </pc:sldChg>
      <pc:sldChg chg="delSp modSp add mod modAnim">
        <pc:chgData name="朱 浩宇" userId="e3d2a23de66429a7" providerId="LiveId" clId="{76B3E45D-0A75-EE45-A111-63EDA7328E23}" dt="2020-09-25T11:31:35.539" v="1879" actId="20577"/>
        <pc:sldMkLst>
          <pc:docMk/>
          <pc:sldMk cId="1490137964" sldId="321"/>
        </pc:sldMkLst>
        <pc:spChg chg="mod">
          <ac:chgData name="朱 浩宇" userId="e3d2a23de66429a7" providerId="LiveId" clId="{76B3E45D-0A75-EE45-A111-63EDA7328E23}" dt="2020-09-25T10:34:35.540" v="1176" actId="113"/>
          <ac:spMkLst>
            <pc:docMk/>
            <pc:sldMk cId="1490137964" sldId="321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31:35.539" v="1879" actId="20577"/>
          <ac:spMkLst>
            <pc:docMk/>
            <pc:sldMk cId="1490137964" sldId="321"/>
            <ac:spMk id="7" creationId="{BE760A13-B9FF-450A-A3A9-33D8FC1C5FF1}"/>
          </ac:spMkLst>
        </pc:spChg>
        <pc:picChg chg="del">
          <ac:chgData name="朱 浩宇" userId="e3d2a23de66429a7" providerId="LiveId" clId="{76B3E45D-0A75-EE45-A111-63EDA7328E23}" dt="2020-09-25T10:28:03.980" v="677" actId="478"/>
          <ac:picMkLst>
            <pc:docMk/>
            <pc:sldMk cId="1490137964" sldId="321"/>
            <ac:picMk id="5" creationId="{F10D2197-1EE3-294C-8905-761CBB6876D9}"/>
          </ac:picMkLst>
        </pc:picChg>
      </pc:sldChg>
      <pc:sldChg chg="modSp add mod">
        <pc:chgData name="朱 浩宇" userId="e3d2a23de66429a7" providerId="LiveId" clId="{76B3E45D-0A75-EE45-A111-63EDA7328E23}" dt="2020-09-25T11:31:22.151" v="1867" actId="20577"/>
        <pc:sldMkLst>
          <pc:docMk/>
          <pc:sldMk cId="383138199" sldId="322"/>
        </pc:sldMkLst>
        <pc:spChg chg="mod">
          <ac:chgData name="朱 浩宇" userId="e3d2a23de66429a7" providerId="LiveId" clId="{76B3E45D-0A75-EE45-A111-63EDA7328E23}" dt="2020-09-25T11:31:22.151" v="1867" actId="20577"/>
          <ac:spMkLst>
            <pc:docMk/>
            <pc:sldMk cId="383138199" sldId="322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07:31.627" v="1244" actId="20577"/>
          <ac:spMkLst>
            <pc:docMk/>
            <pc:sldMk cId="383138199" sldId="322"/>
            <ac:spMk id="7" creationId="{BE760A13-B9FF-450A-A3A9-33D8FC1C5FF1}"/>
          </ac:spMkLst>
        </pc:spChg>
      </pc:sldChg>
      <pc:sldChg chg="modSp add mod">
        <pc:chgData name="朱 浩宇" userId="e3d2a23de66429a7" providerId="LiveId" clId="{76B3E45D-0A75-EE45-A111-63EDA7328E23}" dt="2020-09-25T11:33:05.839" v="2097" actId="20577"/>
        <pc:sldMkLst>
          <pc:docMk/>
          <pc:sldMk cId="59053328" sldId="323"/>
        </pc:sldMkLst>
        <pc:spChg chg="mod">
          <ac:chgData name="朱 浩宇" userId="e3d2a23de66429a7" providerId="LiveId" clId="{76B3E45D-0A75-EE45-A111-63EDA7328E23}" dt="2020-09-25T11:33:05.839" v="2097" actId="20577"/>
          <ac:spMkLst>
            <pc:docMk/>
            <pc:sldMk cId="59053328" sldId="323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31:47.307" v="1902" actId="20577"/>
          <ac:spMkLst>
            <pc:docMk/>
            <pc:sldMk cId="59053328" sldId="323"/>
            <ac:spMk id="7" creationId="{BE760A13-B9FF-450A-A3A9-33D8FC1C5FF1}"/>
          </ac:spMkLst>
        </pc:spChg>
      </pc:sldChg>
      <pc:sldChg chg="addSp delSp modSp add mod">
        <pc:chgData name="朱 浩宇" userId="e3d2a23de66429a7" providerId="LiveId" clId="{76B3E45D-0A75-EE45-A111-63EDA7328E23}" dt="2020-09-25T11:36:04.324" v="2146" actId="478"/>
        <pc:sldMkLst>
          <pc:docMk/>
          <pc:sldMk cId="1709430257" sldId="324"/>
        </pc:sldMkLst>
        <pc:spChg chg="mod">
          <ac:chgData name="朱 浩宇" userId="e3d2a23de66429a7" providerId="LiveId" clId="{76B3E45D-0A75-EE45-A111-63EDA7328E23}" dt="2020-09-25T11:35:32.012" v="2140" actId="20577"/>
          <ac:spMkLst>
            <pc:docMk/>
            <pc:sldMk cId="1709430257" sldId="324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34:40.662" v="2118" actId="20577"/>
          <ac:spMkLst>
            <pc:docMk/>
            <pc:sldMk cId="1709430257" sldId="324"/>
            <ac:spMk id="7" creationId="{BE760A13-B9FF-450A-A3A9-33D8FC1C5FF1}"/>
          </ac:spMkLst>
        </pc:spChg>
        <pc:picChg chg="mod">
          <ac:chgData name="朱 浩宇" userId="e3d2a23de66429a7" providerId="LiveId" clId="{76B3E45D-0A75-EE45-A111-63EDA7328E23}" dt="2020-09-25T11:35:33.397" v="2141" actId="1076"/>
          <ac:picMkLst>
            <pc:docMk/>
            <pc:sldMk cId="1709430257" sldId="324"/>
            <ac:picMk id="3" creationId="{947E4EC9-7A0A-4D3C-9BDC-B9E4B585190E}"/>
          </ac:picMkLst>
        </pc:picChg>
        <pc:picChg chg="add del mod">
          <ac:chgData name="朱 浩宇" userId="e3d2a23de66429a7" providerId="LiveId" clId="{76B3E45D-0A75-EE45-A111-63EDA7328E23}" dt="2020-09-25T11:36:04.324" v="2146" actId="478"/>
          <ac:picMkLst>
            <pc:docMk/>
            <pc:sldMk cId="1709430257" sldId="324"/>
            <ac:picMk id="8" creationId="{B2E28FBA-5040-B049-9418-6869597164C3}"/>
          </ac:picMkLst>
        </pc:picChg>
      </pc:sldChg>
      <pc:sldChg chg="addSp delSp modSp add mod modAnim">
        <pc:chgData name="朱 浩宇" userId="e3d2a23de66429a7" providerId="LiveId" clId="{76B3E45D-0A75-EE45-A111-63EDA7328E23}" dt="2020-09-25T11:39:11.728" v="2228" actId="1076"/>
        <pc:sldMkLst>
          <pc:docMk/>
          <pc:sldMk cId="593366522" sldId="325"/>
        </pc:sldMkLst>
        <pc:spChg chg="del">
          <ac:chgData name="朱 浩宇" userId="e3d2a23de66429a7" providerId="LiveId" clId="{76B3E45D-0A75-EE45-A111-63EDA7328E23}" dt="2020-09-25T11:37:07.396" v="2180" actId="478"/>
          <ac:spMkLst>
            <pc:docMk/>
            <pc:sldMk cId="593366522" sldId="325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38:29.516" v="2208" actId="1076"/>
          <ac:spMkLst>
            <pc:docMk/>
            <pc:sldMk cId="593366522" sldId="325"/>
            <ac:spMk id="7" creationId="{BE760A13-B9FF-450A-A3A9-33D8FC1C5FF1}"/>
          </ac:spMkLst>
        </pc:spChg>
        <pc:spChg chg="add mod">
          <ac:chgData name="朱 浩宇" userId="e3d2a23de66429a7" providerId="LiveId" clId="{76B3E45D-0A75-EE45-A111-63EDA7328E23}" dt="2020-09-25T11:39:10.398" v="2227" actId="20577"/>
          <ac:spMkLst>
            <pc:docMk/>
            <pc:sldMk cId="593366522" sldId="325"/>
            <ac:spMk id="9" creationId="{043D66CD-6B49-0744-A289-942611DF9D59}"/>
          </ac:spMkLst>
        </pc:spChg>
        <pc:spChg chg="add del mod">
          <ac:chgData name="朱 浩宇" userId="e3d2a23de66429a7" providerId="LiveId" clId="{76B3E45D-0A75-EE45-A111-63EDA7328E23}" dt="2020-09-25T11:37:14.130" v="2184"/>
          <ac:spMkLst>
            <pc:docMk/>
            <pc:sldMk cId="593366522" sldId="325"/>
            <ac:spMk id="10" creationId="{539D91C7-EF9E-2F44-A6CB-060D62B7C0C1}"/>
          </ac:spMkLst>
        </pc:spChg>
        <pc:picChg chg="mod">
          <ac:chgData name="朱 浩宇" userId="e3d2a23de66429a7" providerId="LiveId" clId="{76B3E45D-0A75-EE45-A111-63EDA7328E23}" dt="2020-09-25T11:39:11.728" v="2228" actId="1076"/>
          <ac:picMkLst>
            <pc:docMk/>
            <pc:sldMk cId="593366522" sldId="325"/>
            <ac:picMk id="3" creationId="{947E4EC9-7A0A-4D3C-9BDC-B9E4B585190E}"/>
          </ac:picMkLst>
        </pc:picChg>
        <pc:picChg chg="del mod">
          <ac:chgData name="朱 浩宇" userId="e3d2a23de66429a7" providerId="LiveId" clId="{76B3E45D-0A75-EE45-A111-63EDA7328E23}" dt="2020-09-25T11:35:59.908" v="2145" actId="478"/>
          <ac:picMkLst>
            <pc:docMk/>
            <pc:sldMk cId="593366522" sldId="325"/>
            <ac:picMk id="8" creationId="{B2E28FBA-5040-B049-9418-6869597164C3}"/>
          </ac:picMkLst>
        </pc:picChg>
      </pc:sldChg>
      <pc:sldChg chg="modSp add mod">
        <pc:chgData name="朱 浩宇" userId="e3d2a23de66429a7" providerId="LiveId" clId="{76B3E45D-0A75-EE45-A111-63EDA7328E23}" dt="2020-09-25T11:40:01.941" v="2376" actId="20577"/>
        <pc:sldMkLst>
          <pc:docMk/>
          <pc:sldMk cId="117947007" sldId="326"/>
        </pc:sldMkLst>
        <pc:spChg chg="mod">
          <ac:chgData name="朱 浩宇" userId="e3d2a23de66429a7" providerId="LiveId" clId="{76B3E45D-0A75-EE45-A111-63EDA7328E23}" dt="2020-09-25T11:40:01.941" v="2376" actId="20577"/>
          <ac:spMkLst>
            <pc:docMk/>
            <pc:sldMk cId="117947007" sldId="326"/>
            <ac:spMk id="2" creationId="{AF27C85A-345B-9A47-B9BE-3786931D2CAB}"/>
          </ac:spMkLst>
        </pc:spChg>
      </pc:sldChg>
      <pc:sldChg chg="modSp add mod">
        <pc:chgData name="朱 浩宇" userId="e3d2a23de66429a7" providerId="LiveId" clId="{76B3E45D-0A75-EE45-A111-63EDA7328E23}" dt="2020-09-25T11:41:59.382" v="2512" actId="20577"/>
        <pc:sldMkLst>
          <pc:docMk/>
          <pc:sldMk cId="2831790968" sldId="327"/>
        </pc:sldMkLst>
        <pc:spChg chg="mod">
          <ac:chgData name="朱 浩宇" userId="e3d2a23de66429a7" providerId="LiveId" clId="{76B3E45D-0A75-EE45-A111-63EDA7328E23}" dt="2020-09-25T11:41:59.382" v="2512" actId="20577"/>
          <ac:spMkLst>
            <pc:docMk/>
            <pc:sldMk cId="2831790968" sldId="327"/>
            <ac:spMk id="2" creationId="{AF27C85A-345B-9A47-B9BE-3786931D2CAB}"/>
          </ac:spMkLst>
        </pc:spChg>
      </pc:sldChg>
      <pc:sldChg chg="modSp add mod modAnim">
        <pc:chgData name="朱 浩宇" userId="e3d2a23de66429a7" providerId="LiveId" clId="{76B3E45D-0A75-EE45-A111-63EDA7328E23}" dt="2020-09-25T11:42:33.827" v="2521" actId="20577"/>
        <pc:sldMkLst>
          <pc:docMk/>
          <pc:sldMk cId="2747660125" sldId="328"/>
        </pc:sldMkLst>
        <pc:spChg chg="mod">
          <ac:chgData name="朱 浩宇" userId="e3d2a23de66429a7" providerId="LiveId" clId="{76B3E45D-0A75-EE45-A111-63EDA7328E23}" dt="2020-09-25T11:41:51.191" v="2504" actId="1076"/>
          <ac:spMkLst>
            <pc:docMk/>
            <pc:sldMk cId="2747660125" sldId="328"/>
            <ac:spMk id="4" creationId="{C749B099-F062-44A1-88C4-FA12E11201EF}"/>
          </ac:spMkLst>
        </pc:spChg>
        <pc:spChg chg="mod">
          <ac:chgData name="朱 浩宇" userId="e3d2a23de66429a7" providerId="LiveId" clId="{76B3E45D-0A75-EE45-A111-63EDA7328E23}" dt="2020-09-25T11:42:33.827" v="2521" actId="20577"/>
          <ac:spMkLst>
            <pc:docMk/>
            <pc:sldMk cId="2747660125" sldId="328"/>
            <ac:spMk id="6" creationId="{8BD322C5-E4EF-5743-B314-02C082AB6AB2}"/>
          </ac:spMkLst>
        </pc:spChg>
        <pc:spChg chg="mod">
          <ac:chgData name="朱 浩宇" userId="e3d2a23de66429a7" providerId="LiveId" clId="{76B3E45D-0A75-EE45-A111-63EDA7328E23}" dt="2020-09-25T11:41:54.256" v="2510" actId="20577"/>
          <ac:spMkLst>
            <pc:docMk/>
            <pc:sldMk cId="2747660125" sldId="328"/>
            <ac:spMk id="7" creationId="{BE760A13-B9FF-450A-A3A9-33D8FC1C5FF1}"/>
          </ac:spMkLst>
        </pc:spChg>
      </pc:sldChg>
      <pc:sldChg chg="modSp add mod">
        <pc:chgData name="朱 浩宇" userId="e3d2a23de66429a7" providerId="LiveId" clId="{76B3E45D-0A75-EE45-A111-63EDA7328E23}" dt="2020-09-25T11:44:40.906" v="2723" actId="20577"/>
        <pc:sldMkLst>
          <pc:docMk/>
          <pc:sldMk cId="797938131" sldId="329"/>
        </pc:sldMkLst>
        <pc:spChg chg="mod">
          <ac:chgData name="朱 浩宇" userId="e3d2a23de66429a7" providerId="LiveId" clId="{76B3E45D-0A75-EE45-A111-63EDA7328E23}" dt="2020-09-25T11:44:40.906" v="2723" actId="20577"/>
          <ac:spMkLst>
            <pc:docMk/>
            <pc:sldMk cId="797938131" sldId="329"/>
            <ac:spMk id="2" creationId="{AF27C85A-345B-9A47-B9BE-3786931D2CAB}"/>
          </ac:spMkLst>
        </pc:spChg>
      </pc:sldChg>
      <pc:sldChg chg="add del">
        <pc:chgData name="朱 浩宇" userId="e3d2a23de66429a7" providerId="LiveId" clId="{76B3E45D-0A75-EE45-A111-63EDA7328E23}" dt="2020-09-25T11:44:48.271" v="2724" actId="2696"/>
        <pc:sldMkLst>
          <pc:docMk/>
          <pc:sldMk cId="1188368657" sldId="330"/>
        </pc:sldMkLst>
      </pc:sldChg>
      <pc:sldChg chg="addSp delSp modSp add mod">
        <pc:chgData name="朱 浩宇" userId="e3d2a23de66429a7" providerId="LiveId" clId="{76B3E45D-0A75-EE45-A111-63EDA7328E23}" dt="2020-09-25T11:45:57.544" v="2849"/>
        <pc:sldMkLst>
          <pc:docMk/>
          <pc:sldMk cId="3253804596" sldId="330"/>
        </pc:sldMkLst>
        <pc:spChg chg="mod">
          <ac:chgData name="朱 浩宇" userId="e3d2a23de66429a7" providerId="LiveId" clId="{76B3E45D-0A75-EE45-A111-63EDA7328E23}" dt="2020-09-25T11:45:39.876" v="2847" actId="20577"/>
          <ac:spMkLst>
            <pc:docMk/>
            <pc:sldMk cId="3253804596" sldId="330"/>
            <ac:spMk id="2" creationId="{AF27C85A-345B-9A47-B9BE-3786931D2CAB}"/>
          </ac:spMkLst>
        </pc:spChg>
        <pc:spChg chg="add del mod">
          <ac:chgData name="朱 浩宇" userId="e3d2a23de66429a7" providerId="LiveId" clId="{76B3E45D-0A75-EE45-A111-63EDA7328E23}" dt="2020-09-25T11:45:57.544" v="2849"/>
          <ac:spMkLst>
            <pc:docMk/>
            <pc:sldMk cId="3253804596" sldId="330"/>
            <ac:spMk id="5" creationId="{B2E93C5A-AABA-9642-9732-85E9D17DFD65}"/>
          </ac:spMkLst>
        </pc:spChg>
      </pc:sldChg>
      <pc:sldChg chg="modSp add mod">
        <pc:chgData name="朱 浩宇" userId="e3d2a23de66429a7" providerId="LiveId" clId="{76B3E45D-0A75-EE45-A111-63EDA7328E23}" dt="2020-09-25T11:46:12.458" v="2902" actId="20577"/>
        <pc:sldMkLst>
          <pc:docMk/>
          <pc:sldMk cId="1184300784" sldId="331"/>
        </pc:sldMkLst>
        <pc:spChg chg="mod">
          <ac:chgData name="朱 浩宇" userId="e3d2a23de66429a7" providerId="LiveId" clId="{76B3E45D-0A75-EE45-A111-63EDA7328E23}" dt="2020-09-25T11:46:12.458" v="2902" actId="20577"/>
          <ac:spMkLst>
            <pc:docMk/>
            <pc:sldMk cId="1184300784" sldId="331"/>
            <ac:spMk id="2" creationId="{AF27C85A-345B-9A47-B9BE-3786931D2CAB}"/>
          </ac:spMkLst>
        </pc:spChg>
      </pc:sldChg>
      <pc:sldChg chg="modSp add modAnim">
        <pc:chgData name="朱 浩宇" userId="e3d2a23de66429a7" providerId="LiveId" clId="{76B3E45D-0A75-EE45-A111-63EDA7328E23}" dt="2020-09-25T11:49:00.783" v="2989" actId="20577"/>
        <pc:sldMkLst>
          <pc:docMk/>
          <pc:sldMk cId="4122186824" sldId="332"/>
        </pc:sldMkLst>
        <pc:spChg chg="mod">
          <ac:chgData name="朱 浩宇" userId="e3d2a23de66429a7" providerId="LiveId" clId="{76B3E45D-0A75-EE45-A111-63EDA7328E23}" dt="2020-09-25T11:49:00.783" v="2989" actId="20577"/>
          <ac:spMkLst>
            <pc:docMk/>
            <pc:sldMk cId="4122186824" sldId="332"/>
            <ac:spMk id="5" creationId="{160FDD21-158C-45B6-B63A-1227094BAB6B}"/>
          </ac:spMkLst>
        </pc:spChg>
        <pc:spChg chg="mod">
          <ac:chgData name="朱 浩宇" userId="e3d2a23de66429a7" providerId="LiveId" clId="{76B3E45D-0A75-EE45-A111-63EDA7328E23}" dt="2020-09-25T11:46:29.091" v="2922" actId="20577"/>
          <ac:spMkLst>
            <pc:docMk/>
            <pc:sldMk cId="4122186824" sldId="332"/>
            <ac:spMk id="8" creationId="{E3053304-ADA6-4D41-88FB-CA7D3B70DF47}"/>
          </ac:spMkLst>
        </pc:spChg>
      </pc:sldChg>
      <pc:sldMasterChg chg="delSldLayout">
        <pc:chgData name="朱 浩宇" userId="e3d2a23de66429a7" providerId="LiveId" clId="{76B3E45D-0A75-EE45-A111-63EDA7328E23}" dt="2020-09-25T10:14:56.021" v="233" actId="2696"/>
        <pc:sldMasterMkLst>
          <pc:docMk/>
          <pc:sldMasterMk cId="3741058977" sldId="2147483648"/>
        </pc:sldMasterMkLst>
        <pc:sldLayoutChg chg="del">
          <pc:chgData name="朱 浩宇" userId="e3d2a23de66429a7" providerId="LiveId" clId="{76B3E45D-0A75-EE45-A111-63EDA7328E23}" dt="2020-09-25T10:14:56.021" v="233" actId="2696"/>
          <pc:sldLayoutMkLst>
            <pc:docMk/>
            <pc:sldMasterMk cId="3741058977" sldId="2147483648"/>
            <pc:sldLayoutMk cId="485240687" sldId="2147483660"/>
          </pc:sldLayoutMkLst>
        </pc:sldLayoutChg>
      </pc:sldMasterChg>
    </pc:docChg>
  </pc:docChgLst>
</pc:chgInfo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4274F-ACD0-474C-B156-EDE33B1DA823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B8BF06-C449-470F-822B-DA5870FFB7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657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8958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842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914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136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112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165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471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874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9759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1559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735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3430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660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30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87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569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820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758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15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74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8BF06-C449-470F-822B-DA5870FFB78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766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ACFD8A-E8B1-412A-8F1E-177788BF1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CB7812-D603-45C5-BF99-566AA5654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A8DE7A-B8A0-4D29-98B3-DA94ED46A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21D980-9E3C-4CE8-8BB4-143BDA6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C39908-6670-459D-8974-C1E681D6A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594564"/>
      </p:ext>
    </p:extLst>
  </p:cSld>
  <p:clrMapOvr>
    <a:masterClrMapping/>
  </p:clrMapOvr>
  <p:transition spd="slow" advTm="3000">
    <p:wipe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D1A09-B970-4C4D-855D-F467CF35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61EA82-59D6-481C-BB6D-835C4A2F9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61069-7F78-4868-ACBB-DC0B0B73F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210EA7-CC95-49F2-9D16-69C90FC98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1B65CA-862A-4B60-9AF5-A4A37067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001142"/>
      </p:ext>
    </p:extLst>
  </p:cSld>
  <p:clrMapOvr>
    <a:masterClrMapping/>
  </p:clrMapOvr>
  <p:transition spd="slow" advTm="3000">
    <p:wipe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037F978-FDB5-4738-B3F3-38631ADF8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E15126-55F7-4F4E-A3C3-0C9DE7D66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3DEEF6-5626-4E94-8006-59B11F85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5F7F97-F97F-4D74-806F-6BA228148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A1222-9BDF-49BD-AD77-D11C2AB14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393932"/>
      </p:ext>
    </p:extLst>
  </p:cSld>
  <p:clrMapOvr>
    <a:masterClrMapping/>
  </p:clrMapOvr>
  <p:transition spd="slow" advTm="3000">
    <p:wipe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8599E4-4511-4AFD-89BE-B1641CE48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ED6613-F923-4C26-AE96-BB6031DC8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155957-EFAA-4F93-9A2D-E91550475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B90478-B319-4FD0-A5FD-20FACA332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B14AEE-EB87-4331-8771-FFB3442D2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889783"/>
      </p:ext>
    </p:extLst>
  </p:cSld>
  <p:clrMapOvr>
    <a:masterClrMapping/>
  </p:clrMapOvr>
  <p:transition spd="slow" advTm="3000">
    <p:wipe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71B79A-D1FC-4C07-90BD-AD6DCA4BD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3C157F-2176-4FFE-9FF7-51A5373AD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5AD9A3-A81C-449F-9C7B-9B5EEFD19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0E68AC-EB20-4CF9-BFE3-BC34044F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998C26-C762-4D4C-8ECD-98C870FE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308621"/>
      </p:ext>
    </p:extLst>
  </p:cSld>
  <p:clrMapOvr>
    <a:masterClrMapping/>
  </p:clrMapOvr>
  <p:transition spd="slow" advTm="3000">
    <p:wipe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520EC0-912E-40C4-B0C9-78DF6C56E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B98904-0526-4425-8894-F8F5BA00F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63C8A2-0EA6-4D20-8C6E-F05BE6FFE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5CA5AC-3539-4BED-A8AB-304E6606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0EFCC8-120C-4D4B-BACE-B79A14C09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88347F-5150-4515-9509-909269AED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758104"/>
      </p:ext>
    </p:extLst>
  </p:cSld>
  <p:clrMapOvr>
    <a:masterClrMapping/>
  </p:clrMapOvr>
  <p:transition spd="slow" advTm="3000">
    <p:wipe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A7D06643-A0BE-48A4-B61D-4050788430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16088" y="1931988"/>
            <a:ext cx="2155825" cy="34893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FB4F7234-A206-40C7-AEF0-00B4279643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57124" y="1931988"/>
            <a:ext cx="2155825" cy="3489325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309092"/>
      </p:ext>
    </p:extLst>
  </p:cSld>
  <p:clrMapOvr>
    <a:masterClrMapping/>
  </p:clrMapOvr>
  <p:transition spd="slow" advTm="3000">
    <p:wipe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AE591D01-8C88-4603-B76B-1E7AB55F76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414435"/>
      </p:ext>
    </p:extLst>
  </p:cSld>
  <p:clrMapOvr>
    <a:masterClrMapping/>
  </p:clrMapOvr>
  <p:transition spd="slow" advTm="3000">
    <p:wipe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6362464-85C6-4CE5-8588-650B93A9A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32FB9E-226E-4C49-9CB6-B47424A06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01449A-4722-44BE-9507-333472D73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191440"/>
      </p:ext>
    </p:extLst>
  </p:cSld>
  <p:clrMapOvr>
    <a:masterClrMapping/>
  </p:clrMapOvr>
  <p:transition spd="slow" advTm="3000">
    <p:wipe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25641-A3B8-4CFF-8800-B666F786D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02FB0F-9CEC-43C0-93BD-25C43E58F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60EF1D-66CD-4077-A812-E92F8B1BD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BABC79-B98C-42DB-A191-320DF2D2E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5B5A61-9AC6-4E9B-A91F-2C52FA26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58B566-C42E-4361-9F69-BBDFA75D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864054"/>
      </p:ext>
    </p:extLst>
  </p:cSld>
  <p:clrMapOvr>
    <a:masterClrMapping/>
  </p:clrMapOvr>
  <p:transition spd="slow" advTm="3000">
    <p:wipe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D5D85F-368E-4182-A8C0-B4DAB2D13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13AD09-D5BD-40A2-83DE-3ADB8783B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E9A15C-B261-4A51-86DD-0EABB1035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B6ABC3-35EA-4985-91FB-47970AC5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324C90-C142-4B66-B3A2-126C7F17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2ECD2E-E879-4F40-B173-0C782E108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284408"/>
      </p:ext>
    </p:extLst>
  </p:cSld>
  <p:clrMapOvr>
    <a:masterClrMapping/>
  </p:clrMapOvr>
  <p:transition spd="slow" advTm="3000">
    <p:wipe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CF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510B729-F3AB-4BB2-88C5-5CCA639F8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62C9C-C437-4D0D-B93B-AA33CD460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FD8E01-3D30-4A06-8BCB-D4E57D00F9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C1CDA-2ECF-4EB4-93A7-9D4CB914B7A5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2922D1-6CCF-4A85-A74F-1D070B182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118C31-34F0-482A-BA9F-45F88AD1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5ABBF-1C3E-485A-BDBF-5D3B065E6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058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3000">
    <p:wipe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D3C5A230-32A4-451F-8E39-A1AE52E9E4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" t="23247" r="-97" b="36987"/>
          <a:stretch/>
        </p:blipFill>
        <p:spPr>
          <a:xfrm>
            <a:off x="0" y="0"/>
            <a:ext cx="12192000" cy="6858000"/>
          </a:xfrm>
        </p:spPr>
      </p:pic>
      <p:pic>
        <p:nvPicPr>
          <p:cNvPr id="16" name="图片占位符 5">
            <a:extLst>
              <a:ext uri="{FF2B5EF4-FFF2-40B4-BE49-F238E27FC236}">
                <a16:creationId xmlns:a16="http://schemas.microsoft.com/office/drawing/2014/main" id="{DF168083-3D65-49CE-AFA3-272C27DE5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1"/>
          <a:stretch/>
        </p:blipFill>
        <p:spPr>
          <a:xfrm>
            <a:off x="-13217" y="17599"/>
            <a:ext cx="12192000" cy="6858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E16D721-AB0F-4038-B453-D6A94F04E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171" y="277137"/>
            <a:ext cx="6616060" cy="661606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CC61EB7-ED68-40BB-B196-4D5DBB69F34A}"/>
              </a:ext>
            </a:extLst>
          </p:cNvPr>
          <p:cNvSpPr/>
          <p:nvPr/>
        </p:nvSpPr>
        <p:spPr>
          <a:xfrm>
            <a:off x="5428943" y="369651"/>
            <a:ext cx="1772239" cy="46079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FBBD45-7768-41D6-9DEC-C1EAFCF69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241" y="2451385"/>
            <a:ext cx="1508289" cy="15082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83B2E46-8B22-4004-BBAE-3CF0ED6244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571241" y="527900"/>
            <a:ext cx="1508289" cy="1508289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8562E643-057C-4CF5-9119-D8B0A14D4798}"/>
              </a:ext>
            </a:extLst>
          </p:cNvPr>
          <p:cNvGrpSpPr/>
          <p:nvPr/>
        </p:nvGrpSpPr>
        <p:grpSpPr>
          <a:xfrm>
            <a:off x="6082783" y="4036978"/>
            <a:ext cx="485204" cy="911858"/>
            <a:chOff x="7363795" y="5555251"/>
            <a:chExt cx="501108" cy="1180035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C1AA9B37-E05E-44C1-A3B5-3BB1262FD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05692" y="5555251"/>
              <a:ext cx="459211" cy="94152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C4294AA-EC64-49E5-BE9B-60EAC54CDC52}"/>
                </a:ext>
              </a:extLst>
            </p:cNvPr>
            <p:cNvSpPr txBox="1"/>
            <p:nvPr/>
          </p:nvSpPr>
          <p:spPr>
            <a:xfrm>
              <a:off x="7363795" y="5636924"/>
              <a:ext cx="476797" cy="10983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pc="300" dirty="0">
                  <a:solidFill>
                    <a:schemeClr val="bg1"/>
                  </a:solidFill>
                  <a:latin typeface="字魂55号-龙吟手书" panose="00000500000000000000" pitchFamily="2" charset="-122"/>
                  <a:ea typeface="字魂55号-龙吟手书" panose="00000500000000000000" pitchFamily="2" charset="-122"/>
                </a:rPr>
                <a:t>801</a:t>
              </a:r>
              <a:endParaRPr lang="zh-CN" altLang="en-US" spc="300" dirty="0">
                <a:solidFill>
                  <a:schemeClr val="bg1"/>
                </a:solidFill>
                <a:latin typeface="字魂55号-龙吟手书" panose="00000500000000000000" pitchFamily="2" charset="-122"/>
                <a:ea typeface="字魂55号-龙吟手书" panose="00000500000000000000" pitchFamily="2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4D5A2AE-B8B6-4778-BACB-1FF176C8E283}"/>
              </a:ext>
            </a:extLst>
          </p:cNvPr>
          <p:cNvSpPr/>
          <p:nvPr/>
        </p:nvSpPr>
        <p:spPr>
          <a:xfrm>
            <a:off x="5571241" y="527901"/>
            <a:ext cx="1508289" cy="3431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053304-ADA6-4D41-88FB-CA7D3B70DF47}"/>
              </a:ext>
            </a:extLst>
          </p:cNvPr>
          <p:cNvSpPr txBox="1"/>
          <p:nvPr/>
        </p:nvSpPr>
        <p:spPr>
          <a:xfrm>
            <a:off x="5609200" y="1232527"/>
            <a:ext cx="1415772" cy="36673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000" spc="-150" dirty="0">
                <a:latin typeface="Yuanti SC" panose="02010600040101010101" pitchFamily="2" charset="-122"/>
                <a:ea typeface="Yuanti SC" panose="02010600040101010101" pitchFamily="2" charset="-122"/>
              </a:rPr>
              <a:t>李白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0FDD21-158C-45B6-B63A-1227094BAB6B}"/>
              </a:ext>
            </a:extLst>
          </p:cNvPr>
          <p:cNvSpPr txBox="1"/>
          <p:nvPr/>
        </p:nvSpPr>
        <p:spPr>
          <a:xfrm>
            <a:off x="3249468" y="1310846"/>
            <a:ext cx="1777410" cy="36667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妾发初覆额，折花门前剧。</a:t>
            </a: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郎骑竹马来，绕床弄青梅。</a:t>
            </a:r>
          </a:p>
          <a:p>
            <a:pPr>
              <a:lnSpc>
                <a:spcPct val="20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7B0872-885A-4484-8C85-594D1705AF48}"/>
              </a:ext>
            </a:extLst>
          </p:cNvPr>
          <p:cNvSpPr txBox="1"/>
          <p:nvPr/>
        </p:nvSpPr>
        <p:spPr>
          <a:xfrm>
            <a:off x="7469224" y="4036978"/>
            <a:ext cx="461665" cy="14494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朱浩宇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C094492-6C30-4FAC-8A31-1E86104E5B71}"/>
              </a:ext>
            </a:extLst>
          </p:cNvPr>
          <p:cNvCxnSpPr>
            <a:cxnSpLocks/>
          </p:cNvCxnSpPr>
          <p:nvPr/>
        </p:nvCxnSpPr>
        <p:spPr>
          <a:xfrm>
            <a:off x="7700056" y="3666642"/>
            <a:ext cx="0" cy="293032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7BFF2C86-8CF2-4875-9671-981E644922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90" y="902406"/>
            <a:ext cx="2682761" cy="268276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4CE0ABB-A125-405A-8F2B-B1D3C1BD9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6973" y="237882"/>
            <a:ext cx="3347285" cy="334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82238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8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从性格看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745435" y="1794851"/>
            <a:ext cx="105056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王维，字</a:t>
            </a:r>
            <a:r>
              <a:rPr lang="zh-CN" altLang="en-US" dirty="0"/>
              <a:t>摩诘，他的名字来源于佛教，所以说他的</a:t>
            </a:r>
            <a:r>
              <a:rPr lang="zh-CN" altLang="en-US" b="1" dirty="0"/>
              <a:t>性格非常内敛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李白，非常豪放的一个人。在</a:t>
            </a:r>
            <a:r>
              <a:rPr kumimoji="1" lang="en-US" altLang="zh-CN" dirty="0"/>
              <a:t>41</a:t>
            </a:r>
            <a:r>
              <a:rPr kumimoji="1" lang="zh-CN" altLang="en-US" dirty="0"/>
              <a:t>岁，成功入职朝廷，写下“仰天大笑出门去，我辈岂是蓬蒿人”。</a:t>
            </a:r>
            <a:endParaRPr kumimoji="1" lang="en-US" altLang="zh-CN" dirty="0"/>
          </a:p>
          <a:p>
            <a:r>
              <a:rPr kumimoji="1" lang="zh-CN" altLang="en-US" dirty="0"/>
              <a:t>进入朝廷以后，虽然只是个小翰林，但是特被</a:t>
            </a:r>
            <a:r>
              <a:rPr kumimoji="1" lang="zh-CN" altLang="en-US" b="1" dirty="0"/>
              <a:t>风流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dirty="0"/>
              <a:t>帝赐食，亲为调羹，有诏供奉翰林。力士素贵，耻之，摘其诗激杨贵妃。</a:t>
            </a:r>
            <a:endParaRPr lang="en-US" altLang="zh-CN" dirty="0"/>
          </a:p>
          <a:p>
            <a:r>
              <a:rPr kumimoji="1" lang="en-US" altLang="zh-CN" dirty="0"/>
              <a:t>——《</a:t>
            </a:r>
            <a:r>
              <a:rPr kumimoji="1" lang="zh-CN" altLang="en-US" dirty="0"/>
              <a:t>李白传</a:t>
            </a:r>
            <a:r>
              <a:rPr kumimoji="1" lang="en-US" altLang="zh-CN" dirty="0"/>
              <a:t>》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所以说，这两人</a:t>
            </a:r>
            <a:r>
              <a:rPr kumimoji="1" lang="zh-CN" altLang="en-US" b="1" dirty="0"/>
              <a:t>性格完全不合</a:t>
            </a:r>
            <a:r>
              <a:rPr kumimoji="1"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490137964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从派对看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745435" y="1794851"/>
            <a:ext cx="105056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我们都知道，古人非常喜欢办派对，下面是两份派对清单：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饮中八仙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张旭、李适之、李白等，无王维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老好人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张九龄、王之涣、王维等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天宝三年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贺知章、李白，无王维（当时他在长安，大家都没有叫他）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从这里可以发现，大家似乎都默认了有李白无王维。有王维无李白的局面。</a:t>
            </a:r>
          </a:p>
        </p:txBody>
      </p:sp>
    </p:spTree>
    <p:extLst>
      <p:ext uri="{BB962C8B-B14F-4D97-AF65-F5344CB8AC3E}">
        <p14:creationId xmlns:p14="http://schemas.microsoft.com/office/powerpoint/2010/main" val="383138199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从信仰看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745435" y="1794851"/>
            <a:ext cx="10505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李白信仰道教，潇洒自如，作品不遵守规律，没有条条框框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王维信仰佛教，喜欢写山水田园，任何一首诗都有禅意</a:t>
            </a:r>
          </a:p>
        </p:txBody>
      </p:sp>
    </p:spTree>
    <p:extLst>
      <p:ext uri="{BB962C8B-B14F-4D97-AF65-F5344CB8AC3E}">
        <p14:creationId xmlns:p14="http://schemas.microsoft.com/office/powerpoint/2010/main" val="59053328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815009" y="794095"/>
            <a:ext cx="105056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奉和圣制从蓬莱向兴庆阁道中留春雨中春望之作应制</a:t>
            </a:r>
            <a:endParaRPr lang="en-US" altLang="zh-CN" sz="3600" spc="300" dirty="0">
              <a:solidFill>
                <a:schemeClr val="tx1">
                  <a:lumMod val="85000"/>
                  <a:lumOff val="15000"/>
                </a:schemeClr>
              </a:solidFill>
              <a:latin typeface="字魂73号-江南手书" panose="00000500000000000000" pitchFamily="2" charset="-122"/>
              <a:ea typeface="字魂73号-江南手书" panose="00000500000000000000" pitchFamily="2" charset="-122"/>
            </a:endParaRPr>
          </a:p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（王维）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675861" y="2981926"/>
            <a:ext cx="1050566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渭水自萦秦塞曲，黄山旧绕汉宫斜。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銮舆迥出千门柳，阁道回看上苑花。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云里帝城双凤阙，雨中春树万人家。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为乘阳气行时令，不是宸游玩物华。</a:t>
            </a:r>
          </a:p>
        </p:txBody>
      </p:sp>
    </p:spTree>
    <p:extLst>
      <p:ext uri="{BB962C8B-B14F-4D97-AF65-F5344CB8AC3E}">
        <p14:creationId xmlns:p14="http://schemas.microsoft.com/office/powerpoint/2010/main" val="1709430257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117297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843169" y="615920"/>
            <a:ext cx="1050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玉真公主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3D66CD-6B49-0744-A289-942611DF9D59}"/>
              </a:ext>
            </a:extLst>
          </p:cNvPr>
          <p:cNvSpPr txBox="1"/>
          <p:nvPr/>
        </p:nvSpPr>
        <p:spPr>
          <a:xfrm>
            <a:off x="975409" y="1341942"/>
            <a:ext cx="1026712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玉真公主（</a:t>
            </a:r>
            <a:r>
              <a:rPr kumimoji="1" lang="en-US" altLang="zh-CN" dirty="0"/>
              <a:t>690</a:t>
            </a:r>
            <a:r>
              <a:rPr kumimoji="1" lang="zh-CN" altLang="en-US" dirty="0"/>
              <a:t>年代－</a:t>
            </a:r>
            <a:r>
              <a:rPr kumimoji="1" lang="en-US" altLang="zh-CN" dirty="0"/>
              <a:t>762</a:t>
            </a:r>
            <a:r>
              <a:rPr kumimoji="1" lang="zh-CN" altLang="en-US" dirty="0"/>
              <a:t>年），本名无记载，法号无上真，字玄玄（一说“元元”</a:t>
            </a:r>
            <a:r>
              <a:rPr kumimoji="1" lang="en-US" altLang="zh-CN" dirty="0"/>
              <a:t>[2]</a:t>
            </a:r>
            <a:r>
              <a:rPr kumimoji="1" lang="zh-CN" altLang="en-US" dirty="0"/>
              <a:t>），号“持盈”，唐朝公主，唐睿宗第九女，母窦德妃，唐玄宗、金仙公主同母妹。</a:t>
            </a:r>
            <a:endParaRPr kumimoji="1" lang="en-US" altLang="zh-CN" dirty="0"/>
          </a:p>
          <a:p>
            <a:r>
              <a:rPr lang="zh-CN" altLang="en-US" dirty="0"/>
              <a:t>生年不详，当在</a:t>
            </a:r>
            <a:r>
              <a:rPr lang="en-US" altLang="zh-CN" dirty="0"/>
              <a:t>689</a:t>
            </a:r>
            <a:r>
              <a:rPr lang="zh-CN" altLang="en-US" dirty="0"/>
              <a:t>年后。其父在</a:t>
            </a:r>
            <a:r>
              <a:rPr lang="en-US" altLang="zh-CN" dirty="0"/>
              <a:t>690</a:t>
            </a:r>
            <a:r>
              <a:rPr lang="zh-CN" altLang="en-US" dirty="0"/>
              <a:t>年被废帝位，而母亲窦德妃则在</a:t>
            </a:r>
            <a:r>
              <a:rPr lang="en-US" altLang="zh-CN" dirty="0"/>
              <a:t>693</a:t>
            </a:r>
            <a:r>
              <a:rPr lang="zh-CN" altLang="en-US" dirty="0"/>
              <a:t>年遇害。初封崇昌县主，景云元年（</a:t>
            </a:r>
            <a:r>
              <a:rPr lang="en-US" altLang="zh-CN" dirty="0"/>
              <a:t>710</a:t>
            </a:r>
            <a:r>
              <a:rPr lang="zh-CN" altLang="en-US" dirty="0"/>
              <a:t>年），父亲睿宗复位。获封昌隆公主。景云二年五月辛丑，由昌隆公主改封玉真公主。后入道，于王屋山仙人台下建灵都观，改号上清玄都大洞三景法师。天宝年间又赐号“持盈”。玄宗曾想将她嫁给张果，张果不奉诏。</a:t>
            </a:r>
          </a:p>
          <a:p>
            <a:r>
              <a:rPr lang="zh-CN" altLang="en-US" dirty="0"/>
              <a:t>天宝三年（</a:t>
            </a:r>
            <a:r>
              <a:rPr lang="en-US" altLang="zh-CN" dirty="0"/>
              <a:t>744</a:t>
            </a:r>
            <a:r>
              <a:rPr lang="zh-CN" altLang="en-US" dirty="0"/>
              <a:t>年），公主向兄长唐玄宗上书：“当年先帝睿宗愿意让我出家入道，但至今仍居住在旧时为公主的府第中，吃着天下百姓所缴纳的租赋，愿削去公主名号、不再收受天下百姓之租赋，并将公主府第归还。”玄宗不许。</a:t>
            </a:r>
          </a:p>
          <a:p>
            <a:r>
              <a:rPr lang="zh-CN" altLang="en-US" dirty="0"/>
              <a:t>公主又说：“我，是唐高宗孙女、唐睿宗之女、陛下的妹妹，这样的身份在天下之间并不卑贱，既然如此，何必使用公主名号，领有汤沐邑并且自以为贵？请让我归还家产，乞求能以此延长十年之命。”唐玄宗于是应允，遂削公主号、归还家产。</a:t>
            </a:r>
          </a:p>
          <a:p>
            <a:r>
              <a:rPr lang="zh-CN" altLang="en-US" dirty="0"/>
              <a:t>唐肃宗元年（</a:t>
            </a:r>
            <a:r>
              <a:rPr lang="en-US" altLang="zh-CN" dirty="0"/>
              <a:t>762</a:t>
            </a:r>
            <a:r>
              <a:rPr lang="zh-CN" altLang="en-US" dirty="0"/>
              <a:t>年），公主逝世，唐肃宗元年建巳月十二日（即唐代宗宝应元年，</a:t>
            </a:r>
            <a:r>
              <a:rPr lang="en-US" altLang="zh-CN" dirty="0"/>
              <a:t>762</a:t>
            </a:r>
            <a:r>
              <a:rPr lang="zh-CN" altLang="en-US" dirty="0"/>
              <a:t>年四月），葬于万年县宁安里凤栖原。</a:t>
            </a:r>
          </a:p>
          <a:p>
            <a:r>
              <a:rPr lang="zh-CN" altLang="en-US" dirty="0"/>
              <a:t>史书没有记载公主的婚姻，仅知公主次子鸿胪卿张倜娶公主妹蔡国公主幼女。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——</a:t>
            </a:r>
            <a:r>
              <a:rPr kumimoji="1" lang="zh-CN" altLang="en-US" dirty="0"/>
              <a:t>来自</a:t>
            </a:r>
            <a:r>
              <a:rPr kumimoji="1" lang="en-US" altLang="zh-CN" dirty="0" err="1"/>
              <a:t>WikiPedia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3366522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822921" y="2150929"/>
            <a:ext cx="1057212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上一首诗就是王维写个玉真公主的</a:t>
            </a:r>
            <a:endParaRPr lang="en-US" altLang="zh-CN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说得简单些，王维喜欢这个公主</a:t>
            </a:r>
          </a:p>
        </p:txBody>
      </p:sp>
    </p:spTree>
    <p:extLst>
      <p:ext uri="{BB962C8B-B14F-4D97-AF65-F5344CB8AC3E}">
        <p14:creationId xmlns:p14="http://schemas.microsoft.com/office/powerpoint/2010/main" val="117947007"/>
      </p:ext>
    </p:extLst>
  </p:cSld>
  <p:clrMapOvr>
    <a:masterClrMapping/>
  </p:clrMapOvr>
  <p:transition spd="slow" advTm="3000">
    <p:wipe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476684" y="2150929"/>
            <a:ext cx="11264622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但是玉真公主，遇到李白，于是事情</a:t>
            </a:r>
            <a:endParaRPr lang="en-US" altLang="zh-CN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zh-CN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奇妙起来了</a:t>
            </a:r>
            <a:endParaRPr lang="en-US" altLang="zh-CN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（省略一千字</a:t>
            </a:r>
            <a:r>
              <a:rPr lang="en-US" altLang="zh-CN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……</a:t>
            </a:r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31790968"/>
      </p:ext>
    </p:extLst>
  </p:cSld>
  <p:clrMapOvr>
    <a:masterClrMapping/>
  </p:clrMapOvr>
  <p:transition spd="slow" advTm="3000">
    <p:wipe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815009" y="794095"/>
            <a:ext cx="1050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玉真仙人词（李白）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843169" y="2325943"/>
            <a:ext cx="1050566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玉真之仙人，时往太华峰。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清晨鸣天鼓，飙欻腾双龙。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弄电不辍手，行云本无踪。</a:t>
            </a:r>
          </a:p>
          <a:p>
            <a:pPr algn="ctr"/>
            <a:r>
              <a:rPr lang="zh-CN" altLang="en-US" sz="4400" dirty="0">
                <a:latin typeface="Yuanti SC" panose="02010600040101010101" pitchFamily="2" charset="-122"/>
                <a:ea typeface="Yuanti SC" panose="02010600040101010101" pitchFamily="2" charset="-122"/>
              </a:rPr>
              <a:t>几时入少室，王母应相逢。</a:t>
            </a:r>
          </a:p>
        </p:txBody>
      </p:sp>
    </p:spTree>
    <p:extLst>
      <p:ext uri="{BB962C8B-B14F-4D97-AF65-F5344CB8AC3E}">
        <p14:creationId xmlns:p14="http://schemas.microsoft.com/office/powerpoint/2010/main" val="2747660125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1515444" y="2150929"/>
            <a:ext cx="9187130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后来，李白王维相继离开长安</a:t>
            </a:r>
            <a:endParaRPr lang="en-US" altLang="zh-CN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zh-CN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公主也放弃皇家待遇，死在</a:t>
            </a:r>
            <a:endParaRPr lang="en-US" altLang="zh-CN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敬亭山</a:t>
            </a:r>
          </a:p>
        </p:txBody>
      </p:sp>
    </p:spTree>
    <p:extLst>
      <p:ext uri="{BB962C8B-B14F-4D97-AF65-F5344CB8AC3E}">
        <p14:creationId xmlns:p14="http://schemas.microsoft.com/office/powerpoint/2010/main" val="797938131"/>
      </p:ext>
    </p:extLst>
  </p:cSld>
  <p:clrMapOvr>
    <a:masterClrMapping/>
  </p:clrMapOvr>
  <p:transition spd="slow" advTm="3000">
    <p:wipe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822957" y="2150929"/>
            <a:ext cx="1057212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所以，即使当时有南李北王之称，</a:t>
            </a:r>
            <a:endParaRPr lang="en-US" altLang="zh-CN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zh-CN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但是他们两真不是朋友</a:t>
            </a:r>
            <a:endParaRPr lang="zh-CN" alt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53804596"/>
      </p:ext>
    </p:extLst>
  </p:cSld>
  <p:clrMapOvr>
    <a:masterClrMapping/>
  </p:clrMapOvr>
  <p:transition spd="slow" advTm="3000">
    <p:wipe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D3C5A230-32A4-451F-8E39-A1AE52E9E4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" t="23247" r="-97" b="36987"/>
          <a:stretch/>
        </p:blipFill>
        <p:spPr>
          <a:xfrm>
            <a:off x="0" y="0"/>
            <a:ext cx="12192000" cy="6858000"/>
          </a:xfrm>
        </p:spPr>
      </p:pic>
      <p:pic>
        <p:nvPicPr>
          <p:cNvPr id="16" name="图片占位符 5">
            <a:extLst>
              <a:ext uri="{FF2B5EF4-FFF2-40B4-BE49-F238E27FC236}">
                <a16:creationId xmlns:a16="http://schemas.microsoft.com/office/drawing/2014/main" id="{DF168083-3D65-49CE-AFA3-272C27DE5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1"/>
          <a:stretch/>
        </p:blipFill>
        <p:spPr>
          <a:xfrm>
            <a:off x="-13217" y="0"/>
            <a:ext cx="12192000" cy="6858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E16D721-AB0F-4038-B453-D6A94F04E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171" y="277137"/>
            <a:ext cx="6616060" cy="661606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CC61EB7-ED68-40BB-B196-4D5DBB69F34A}"/>
              </a:ext>
            </a:extLst>
          </p:cNvPr>
          <p:cNvSpPr/>
          <p:nvPr/>
        </p:nvSpPr>
        <p:spPr>
          <a:xfrm>
            <a:off x="5428943" y="369651"/>
            <a:ext cx="1772239" cy="46079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FBBD45-7768-41D6-9DEC-C1EAFCF69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241" y="2451385"/>
            <a:ext cx="1508289" cy="15082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83B2E46-8B22-4004-BBAE-3CF0ED6244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571241" y="527900"/>
            <a:ext cx="1508289" cy="1508289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8562E643-057C-4CF5-9119-D8B0A14D4798}"/>
              </a:ext>
            </a:extLst>
          </p:cNvPr>
          <p:cNvGrpSpPr/>
          <p:nvPr/>
        </p:nvGrpSpPr>
        <p:grpSpPr>
          <a:xfrm>
            <a:off x="6082783" y="4036978"/>
            <a:ext cx="485204" cy="911858"/>
            <a:chOff x="7363795" y="5555251"/>
            <a:chExt cx="501108" cy="1180035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C1AA9B37-E05E-44C1-A3B5-3BB1262FD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05692" y="5555251"/>
              <a:ext cx="459211" cy="94152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C4294AA-EC64-49E5-BE9B-60EAC54CDC52}"/>
                </a:ext>
              </a:extLst>
            </p:cNvPr>
            <p:cNvSpPr txBox="1"/>
            <p:nvPr/>
          </p:nvSpPr>
          <p:spPr>
            <a:xfrm>
              <a:off x="7363795" y="5636924"/>
              <a:ext cx="476797" cy="10983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pc="300" dirty="0">
                  <a:solidFill>
                    <a:schemeClr val="bg1"/>
                  </a:solidFill>
                  <a:latin typeface="字魂55号-龙吟手书" panose="00000500000000000000" pitchFamily="2" charset="-122"/>
                  <a:ea typeface="字魂55号-龙吟手书" panose="00000500000000000000" pitchFamily="2" charset="-122"/>
                </a:rPr>
                <a:t>801</a:t>
              </a:r>
              <a:endParaRPr lang="zh-CN" altLang="en-US" spc="300" dirty="0">
                <a:solidFill>
                  <a:schemeClr val="bg1"/>
                </a:solidFill>
                <a:latin typeface="字魂55号-龙吟手书" panose="00000500000000000000" pitchFamily="2" charset="-122"/>
                <a:ea typeface="字魂55号-龙吟手书" panose="00000500000000000000" pitchFamily="2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4D5A2AE-B8B6-4778-BACB-1FF176C8E283}"/>
              </a:ext>
            </a:extLst>
          </p:cNvPr>
          <p:cNvSpPr/>
          <p:nvPr/>
        </p:nvSpPr>
        <p:spPr>
          <a:xfrm>
            <a:off x="5571241" y="527901"/>
            <a:ext cx="1508289" cy="3431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053304-ADA6-4D41-88FB-CA7D3B70DF47}"/>
              </a:ext>
            </a:extLst>
          </p:cNvPr>
          <p:cNvSpPr txBox="1"/>
          <p:nvPr/>
        </p:nvSpPr>
        <p:spPr>
          <a:xfrm>
            <a:off x="5609200" y="1232527"/>
            <a:ext cx="1415772" cy="36673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000" spc="-150" dirty="0">
                <a:latin typeface="Yuanti SC" panose="02010600040101010101" pitchFamily="2" charset="-122"/>
                <a:ea typeface="Yuanti SC" panose="02010600040101010101" pitchFamily="2" charset="-122"/>
              </a:rPr>
              <a:t>王维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0FDD21-158C-45B6-B63A-1227094BAB6B}"/>
              </a:ext>
            </a:extLst>
          </p:cNvPr>
          <p:cNvSpPr txBox="1"/>
          <p:nvPr/>
        </p:nvSpPr>
        <p:spPr>
          <a:xfrm>
            <a:off x="3803466" y="1310846"/>
            <a:ext cx="1223412" cy="36667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人闲桂花落，夜静春山空。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月出惊山鸟，时鸣春涧中。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7B0872-885A-4484-8C85-594D1705AF48}"/>
              </a:ext>
            </a:extLst>
          </p:cNvPr>
          <p:cNvSpPr txBox="1"/>
          <p:nvPr/>
        </p:nvSpPr>
        <p:spPr>
          <a:xfrm>
            <a:off x="7469224" y="4036978"/>
            <a:ext cx="461665" cy="14494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朱浩宇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C094492-6C30-4FAC-8A31-1E86104E5B71}"/>
              </a:ext>
            </a:extLst>
          </p:cNvPr>
          <p:cNvCxnSpPr>
            <a:cxnSpLocks/>
          </p:cNvCxnSpPr>
          <p:nvPr/>
        </p:nvCxnSpPr>
        <p:spPr>
          <a:xfrm>
            <a:off x="7700056" y="3666642"/>
            <a:ext cx="0" cy="293032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7BFF2C86-8CF2-4875-9671-981E644922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90" y="902406"/>
            <a:ext cx="2682761" cy="268276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4CE0ABB-A125-405A-8F2B-B1D3C1BD9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6973" y="237882"/>
            <a:ext cx="3347285" cy="334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47761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8" grpId="0"/>
      <p:bldP spid="5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1472983" y="2150929"/>
            <a:ext cx="92720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希望，他们下辈子成为朋友吧</a:t>
            </a:r>
          </a:p>
        </p:txBody>
      </p:sp>
    </p:spTree>
    <p:extLst>
      <p:ext uri="{BB962C8B-B14F-4D97-AF65-F5344CB8AC3E}">
        <p14:creationId xmlns:p14="http://schemas.microsoft.com/office/powerpoint/2010/main" val="1184300784"/>
      </p:ext>
    </p:extLst>
  </p:cSld>
  <p:clrMapOvr>
    <a:masterClrMapping/>
  </p:clrMapOvr>
  <p:transition spd="slow" advTm="3000">
    <p:wipe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14">
            <a:extLst>
              <a:ext uri="{FF2B5EF4-FFF2-40B4-BE49-F238E27FC236}">
                <a16:creationId xmlns:a16="http://schemas.microsoft.com/office/drawing/2014/main" id="{D3C5A230-32A4-451F-8E39-A1AE52E9E4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" t="23247" r="-97" b="36987"/>
          <a:stretch/>
        </p:blipFill>
        <p:spPr>
          <a:xfrm>
            <a:off x="0" y="0"/>
            <a:ext cx="12192000" cy="6858000"/>
          </a:xfrm>
        </p:spPr>
      </p:pic>
      <p:pic>
        <p:nvPicPr>
          <p:cNvPr id="16" name="图片占位符 5">
            <a:extLst>
              <a:ext uri="{FF2B5EF4-FFF2-40B4-BE49-F238E27FC236}">
                <a16:creationId xmlns:a16="http://schemas.microsoft.com/office/drawing/2014/main" id="{DF168083-3D65-49CE-AFA3-272C27DE5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1"/>
          <a:stretch/>
        </p:blipFill>
        <p:spPr>
          <a:xfrm>
            <a:off x="-13217" y="17599"/>
            <a:ext cx="12192000" cy="6858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E16D721-AB0F-4038-B453-D6A94F04E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171" y="277137"/>
            <a:ext cx="6616060" cy="661606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CC61EB7-ED68-40BB-B196-4D5DBB69F34A}"/>
              </a:ext>
            </a:extLst>
          </p:cNvPr>
          <p:cNvSpPr/>
          <p:nvPr/>
        </p:nvSpPr>
        <p:spPr>
          <a:xfrm>
            <a:off x="5428943" y="369651"/>
            <a:ext cx="1772239" cy="46079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FBBD45-7768-41D6-9DEC-C1EAFCF69A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241" y="2451385"/>
            <a:ext cx="1508289" cy="15082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83B2E46-8B22-4004-BBAE-3CF0ED6244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571241" y="527900"/>
            <a:ext cx="1508289" cy="1508289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8562E643-057C-4CF5-9119-D8B0A14D4798}"/>
              </a:ext>
            </a:extLst>
          </p:cNvPr>
          <p:cNvGrpSpPr/>
          <p:nvPr/>
        </p:nvGrpSpPr>
        <p:grpSpPr>
          <a:xfrm>
            <a:off x="6082783" y="4036978"/>
            <a:ext cx="485204" cy="911858"/>
            <a:chOff x="7363795" y="5555251"/>
            <a:chExt cx="501108" cy="1180035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C1AA9B37-E05E-44C1-A3B5-3BB1262FD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05692" y="5555251"/>
              <a:ext cx="459211" cy="94152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C4294AA-EC64-49E5-BE9B-60EAC54CDC52}"/>
                </a:ext>
              </a:extLst>
            </p:cNvPr>
            <p:cNvSpPr txBox="1"/>
            <p:nvPr/>
          </p:nvSpPr>
          <p:spPr>
            <a:xfrm>
              <a:off x="7363795" y="5636924"/>
              <a:ext cx="476797" cy="10983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pc="300" dirty="0">
                  <a:solidFill>
                    <a:schemeClr val="bg1"/>
                  </a:solidFill>
                  <a:latin typeface="字魂55号-龙吟手书" panose="00000500000000000000" pitchFamily="2" charset="-122"/>
                  <a:ea typeface="字魂55号-龙吟手书" panose="00000500000000000000" pitchFamily="2" charset="-122"/>
                </a:rPr>
                <a:t>801</a:t>
              </a:r>
              <a:endParaRPr lang="zh-CN" altLang="en-US" spc="300" dirty="0">
                <a:solidFill>
                  <a:schemeClr val="bg1"/>
                </a:solidFill>
                <a:latin typeface="字魂55号-龙吟手书" panose="00000500000000000000" pitchFamily="2" charset="-122"/>
                <a:ea typeface="字魂55号-龙吟手书" panose="00000500000000000000" pitchFamily="2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4D5A2AE-B8B6-4778-BACB-1FF176C8E283}"/>
              </a:ext>
            </a:extLst>
          </p:cNvPr>
          <p:cNvSpPr/>
          <p:nvPr/>
        </p:nvSpPr>
        <p:spPr>
          <a:xfrm>
            <a:off x="5571241" y="527901"/>
            <a:ext cx="1508289" cy="3431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3053304-ADA6-4D41-88FB-CA7D3B70DF47}"/>
              </a:ext>
            </a:extLst>
          </p:cNvPr>
          <p:cNvSpPr txBox="1"/>
          <p:nvPr/>
        </p:nvSpPr>
        <p:spPr>
          <a:xfrm>
            <a:off x="5609200" y="1232527"/>
            <a:ext cx="1415772" cy="366732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000" spc="-150" dirty="0">
                <a:latin typeface="Yuanti SC" panose="02010600040101010101" pitchFamily="2" charset="-122"/>
                <a:ea typeface="Yuanti SC" panose="02010600040101010101" pitchFamily="2" charset="-122"/>
              </a:rPr>
              <a:t>谢谢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0FDD21-158C-45B6-B63A-1227094BAB6B}"/>
              </a:ext>
            </a:extLst>
          </p:cNvPr>
          <p:cNvSpPr txBox="1"/>
          <p:nvPr/>
        </p:nvSpPr>
        <p:spPr>
          <a:xfrm>
            <a:off x="2695471" y="1310846"/>
            <a:ext cx="2331407" cy="36667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众鸟高飞尽，孤云独去闲。</a:t>
            </a: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相看两不厌，只有敬亭山（只是山吗？）。</a:t>
            </a:r>
          </a:p>
          <a:p>
            <a:pPr>
              <a:lnSpc>
                <a:spcPct val="20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7B0872-885A-4484-8C85-594D1705AF48}"/>
              </a:ext>
            </a:extLst>
          </p:cNvPr>
          <p:cNvSpPr txBox="1"/>
          <p:nvPr/>
        </p:nvSpPr>
        <p:spPr>
          <a:xfrm>
            <a:off x="7469224" y="4036978"/>
            <a:ext cx="461665" cy="14494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朱浩宇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C094492-6C30-4FAC-8A31-1E86104E5B71}"/>
              </a:ext>
            </a:extLst>
          </p:cNvPr>
          <p:cNvCxnSpPr>
            <a:cxnSpLocks/>
          </p:cNvCxnSpPr>
          <p:nvPr/>
        </p:nvCxnSpPr>
        <p:spPr>
          <a:xfrm>
            <a:off x="7700056" y="3666642"/>
            <a:ext cx="0" cy="293032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7BFF2C86-8CF2-4875-9671-981E644922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90" y="902406"/>
            <a:ext cx="2682761" cy="268276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4CE0ABB-A125-405A-8F2B-B1D3C1BD9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6973" y="237882"/>
            <a:ext cx="3347285" cy="334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86824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8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4727643" y="797667"/>
            <a:ext cx="2986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少年行</a:t>
            </a:r>
          </a:p>
        </p:txBody>
      </p:sp>
      <p:pic>
        <p:nvPicPr>
          <p:cNvPr id="10" name="图片占位符 9">
            <a:extLst>
              <a:ext uri="{FF2B5EF4-FFF2-40B4-BE49-F238E27FC236}">
                <a16:creationId xmlns:a16="http://schemas.microsoft.com/office/drawing/2014/main" id="{3DE37A25-6D7E-43C9-AF70-0398A36865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78" b="35478"/>
          <a:stretch>
            <a:fillRect/>
          </a:stretch>
        </p:blipFill>
        <p:spPr>
          <a:xfrm>
            <a:off x="1152744" y="1681347"/>
            <a:ext cx="10136188" cy="196373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AA7D47E-E740-4287-8200-F79037B229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496" y="2630849"/>
            <a:ext cx="3789406" cy="378940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FDF2D75-368A-416B-83E7-F1CCCFA20564}"/>
              </a:ext>
            </a:extLst>
          </p:cNvPr>
          <p:cNvSpPr txBox="1"/>
          <p:nvPr/>
        </p:nvSpPr>
        <p:spPr>
          <a:xfrm>
            <a:off x="5747902" y="4063887"/>
            <a:ext cx="2840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86号-杨任东楷书" panose="00000500000000000000" pitchFamily="2" charset="-122"/>
                <a:ea typeface="字魂86号-杨任东楷书" panose="00000500000000000000" pitchFamily="2" charset="-122"/>
              </a:rPr>
              <a:t>王维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C0DB7EB-FF94-411E-8D56-A93D602B9DFD}"/>
              </a:ext>
            </a:extLst>
          </p:cNvPr>
          <p:cNvSpPr txBox="1"/>
          <p:nvPr/>
        </p:nvSpPr>
        <p:spPr>
          <a:xfrm>
            <a:off x="5851759" y="4583005"/>
            <a:ext cx="6040877" cy="1118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新丰美酒斗十千</a:t>
            </a: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，咸阳游侠多少年。</a:t>
            </a:r>
          </a:p>
          <a:p>
            <a:pPr>
              <a:lnSpc>
                <a:spcPct val="200000"/>
              </a:lnSpc>
            </a:pP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相逢意气为君饮，系马高楼垂柳边。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1505309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4727643" y="797667"/>
            <a:ext cx="2986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行路难</a:t>
            </a:r>
          </a:p>
        </p:txBody>
      </p:sp>
      <p:pic>
        <p:nvPicPr>
          <p:cNvPr id="10" name="图片占位符 9">
            <a:extLst>
              <a:ext uri="{FF2B5EF4-FFF2-40B4-BE49-F238E27FC236}">
                <a16:creationId xmlns:a16="http://schemas.microsoft.com/office/drawing/2014/main" id="{3DE37A25-6D7E-43C9-AF70-0398A36865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78" b="35478"/>
          <a:stretch>
            <a:fillRect/>
          </a:stretch>
        </p:blipFill>
        <p:spPr>
          <a:xfrm>
            <a:off x="1152744" y="1681347"/>
            <a:ext cx="10136188" cy="196373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FDF2D75-368A-416B-83E7-F1CCCFA20564}"/>
              </a:ext>
            </a:extLst>
          </p:cNvPr>
          <p:cNvSpPr txBox="1"/>
          <p:nvPr/>
        </p:nvSpPr>
        <p:spPr>
          <a:xfrm>
            <a:off x="7159258" y="982333"/>
            <a:ext cx="2840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字魂86号-杨任东楷书" panose="00000500000000000000" pitchFamily="2" charset="-122"/>
                <a:ea typeface="字魂86号-杨任东楷书" panose="00000500000000000000" pitchFamily="2" charset="-122"/>
              </a:rPr>
              <a:t>李白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C0DB7EB-FF94-411E-8D56-A93D602B9DFD}"/>
              </a:ext>
            </a:extLst>
          </p:cNvPr>
          <p:cNvSpPr txBox="1"/>
          <p:nvPr/>
        </p:nvSpPr>
        <p:spPr>
          <a:xfrm>
            <a:off x="1407581" y="4085991"/>
            <a:ext cx="9626514" cy="165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金樽清酒斗十千</a:t>
            </a: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，玉盘珍羞直万钱。停杯投箸不能食，拔剑四顾心茫然。</a:t>
            </a:r>
          </a:p>
          <a:p>
            <a:pPr>
              <a:lnSpc>
                <a:spcPct val="200000"/>
              </a:lnSpc>
            </a:pP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欲渡黄河冰塞川，将登太行雪满山。闲来垂钓碧溪上，忽复乘舟梦日边。</a:t>
            </a:r>
          </a:p>
          <a:p>
            <a:pPr>
              <a:lnSpc>
                <a:spcPct val="200000"/>
              </a:lnSpc>
            </a:pP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行路难！行路难！多歧路，今安在？长风破浪会有时，直挂云帆济沧海。</a:t>
            </a:r>
          </a:p>
        </p:txBody>
      </p:sp>
    </p:spTree>
    <p:extLst>
      <p:ext uri="{BB962C8B-B14F-4D97-AF65-F5344CB8AC3E}">
        <p14:creationId xmlns:p14="http://schemas.microsoft.com/office/powerpoint/2010/main" val="395381359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《</a:t>
            </a:r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少年行</a:t>
            </a:r>
            <a:r>
              <a:rPr lang="en-US" altLang="zh-CN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》</a:t>
            </a:r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与</a:t>
            </a:r>
            <a:r>
              <a:rPr lang="en-US" altLang="zh-CN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《</a:t>
            </a:r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侠客行</a:t>
            </a:r>
            <a:r>
              <a:rPr lang="en-US" altLang="zh-CN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》</a:t>
            </a:r>
            <a:endParaRPr lang="zh-CN" altLang="en-US" sz="3600" spc="300" dirty="0">
              <a:solidFill>
                <a:schemeClr val="tx1">
                  <a:lumMod val="85000"/>
                  <a:lumOff val="15000"/>
                </a:schemeClr>
              </a:solidFill>
              <a:latin typeface="字魂73号-江南手书" panose="00000500000000000000" pitchFamily="2" charset="-122"/>
              <a:ea typeface="字魂73号-江南手书" panose="00000500000000000000" pitchFamily="2" charset="-122"/>
            </a:endParaRPr>
          </a:p>
        </p:txBody>
      </p:sp>
      <p:pic>
        <p:nvPicPr>
          <p:cNvPr id="10" name="图片占位符 9">
            <a:extLst>
              <a:ext uri="{FF2B5EF4-FFF2-40B4-BE49-F238E27FC236}">
                <a16:creationId xmlns:a16="http://schemas.microsoft.com/office/drawing/2014/main" id="{3DE37A25-6D7E-43C9-AF70-0398A36865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78" b="35478"/>
          <a:stretch>
            <a:fillRect/>
          </a:stretch>
        </p:blipFill>
        <p:spPr>
          <a:xfrm>
            <a:off x="1152744" y="1681347"/>
            <a:ext cx="10136188" cy="196373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C0DB7EB-FF94-411E-8D56-A93D602B9DFD}"/>
              </a:ext>
            </a:extLst>
          </p:cNvPr>
          <p:cNvSpPr txBox="1"/>
          <p:nvPr/>
        </p:nvSpPr>
        <p:spPr>
          <a:xfrm>
            <a:off x="670047" y="4299321"/>
            <a:ext cx="10877845" cy="100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纵死犹闻侠骨香（王维） </a:t>
            </a:r>
            <a:r>
              <a:rPr lang="en-US" altLang="zh-CN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&amp;</a:t>
            </a:r>
            <a:r>
              <a:rPr lang="zh-CN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纵死侠骨香（李白）</a:t>
            </a:r>
          </a:p>
        </p:txBody>
      </p:sp>
    </p:spTree>
    <p:extLst>
      <p:ext uri="{BB962C8B-B14F-4D97-AF65-F5344CB8AC3E}">
        <p14:creationId xmlns:p14="http://schemas.microsoft.com/office/powerpoint/2010/main" val="3130372242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李白与王维</a:t>
            </a:r>
          </a:p>
        </p:txBody>
      </p:sp>
      <p:pic>
        <p:nvPicPr>
          <p:cNvPr id="11" name="图片 10" descr="图片包含 人, 帽子, 穿着, 男人&#10;&#10;描述已自动生成">
            <a:extLst>
              <a:ext uri="{FF2B5EF4-FFF2-40B4-BE49-F238E27FC236}">
                <a16:creationId xmlns:a16="http://schemas.microsoft.com/office/drawing/2014/main" id="{24E4F1E9-CE37-4A48-A412-8C34E0CF1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339" y="1440426"/>
            <a:ext cx="3080295" cy="44792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 descr="图片包含 女人, 男人, 桌子, 人们&#10;&#10;描述已自动生成">
            <a:extLst>
              <a:ext uri="{FF2B5EF4-FFF2-40B4-BE49-F238E27FC236}">
                <a16:creationId xmlns:a16="http://schemas.microsoft.com/office/drawing/2014/main" id="{12F5A677-3AD3-1B4B-B645-8F88F5DCD1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637" y="1255121"/>
            <a:ext cx="3456479" cy="4849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87336845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63341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孟浩然</a:t>
            </a:r>
          </a:p>
        </p:txBody>
      </p:sp>
      <p:pic>
        <p:nvPicPr>
          <p:cNvPr id="5" name="图片 4" descr="图片包含 游戏机, 文字&#10;&#10;描述已自动生成">
            <a:extLst>
              <a:ext uri="{FF2B5EF4-FFF2-40B4-BE49-F238E27FC236}">
                <a16:creationId xmlns:a16="http://schemas.microsoft.com/office/drawing/2014/main" id="{F10D2197-1EE3-294C-8905-761CBB687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31" y="1991904"/>
            <a:ext cx="3501887" cy="30641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BD322C5-E4EF-5743-B314-02C082AB6AB2}"/>
              </a:ext>
            </a:extLst>
          </p:cNvPr>
          <p:cNvSpPr txBox="1"/>
          <p:nvPr/>
        </p:nvSpPr>
        <p:spPr>
          <a:xfrm>
            <a:off x="4731026" y="1794852"/>
            <a:ext cx="65200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孟浩然（</a:t>
            </a:r>
            <a:r>
              <a:rPr kumimoji="1" lang="en-US" altLang="zh-CN" dirty="0"/>
              <a:t>689</a:t>
            </a:r>
            <a:r>
              <a:rPr kumimoji="1" lang="zh-CN" altLang="en-US" dirty="0"/>
              <a:t>年－</a:t>
            </a:r>
            <a:r>
              <a:rPr kumimoji="1" lang="en-US" altLang="zh-CN" dirty="0"/>
              <a:t>740</a:t>
            </a:r>
            <a:r>
              <a:rPr kumimoji="1" lang="zh-CN" altLang="en-US" dirty="0"/>
              <a:t>年），名浩，字浩然，号孟山人，以字行，唐代襄州襄阳（今湖北襄阳）人，又称孟襄阳，盛唐时期著名诗人，属于山水田园派。孟浩然年轻时曾游历四方，故后人称他孟鹿门、鹿门处士，与</a:t>
            </a:r>
            <a:r>
              <a:rPr kumimoji="1" lang="zh-CN" altLang="en-US" b="1" dirty="0"/>
              <a:t>王维</a:t>
            </a:r>
            <a:r>
              <a:rPr kumimoji="1" lang="zh-CN" altLang="en-US" dirty="0"/>
              <a:t>并称为王孟。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b="1" dirty="0"/>
              <a:t>李白</a:t>
            </a:r>
            <a:r>
              <a:rPr kumimoji="1" lang="zh-CN" altLang="en-US" dirty="0"/>
              <a:t>对孟浩然极为崇拜，曾作数诗赠年长自己十二岁的孟浩然，最著名的一首是</a:t>
            </a:r>
            <a:r>
              <a:rPr kumimoji="1" lang="en-US" altLang="zh-CN" dirty="0"/>
              <a:t>《</a:t>
            </a:r>
            <a:r>
              <a:rPr kumimoji="1" lang="zh-CN" altLang="en-US" dirty="0"/>
              <a:t>赠孟浩然</a:t>
            </a:r>
            <a:r>
              <a:rPr kumimoji="1" lang="en-US" altLang="zh-CN" dirty="0"/>
              <a:t>》</a:t>
            </a:r>
            <a:r>
              <a:rPr kumimoji="1" lang="zh-CN" altLang="en-US" dirty="0"/>
              <a:t>：“吾爱孟夫子，风流天下闻。红颜弃轩冕，白首卧松云。醉月频中圣，迷花不事君。高山安可仰，徒此揖清芬。”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——</a:t>
            </a:r>
            <a:r>
              <a:rPr kumimoji="1" lang="zh-CN" altLang="en-US" dirty="0"/>
              <a:t>来自</a:t>
            </a:r>
            <a:r>
              <a:rPr kumimoji="1" lang="en-US" altLang="zh-CN" dirty="0" err="1"/>
              <a:t>WikiPedia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5859518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760A13-B9FF-450A-A3A9-33D8FC1C5FF1}"/>
              </a:ext>
            </a:extLst>
          </p:cNvPr>
          <p:cNvSpPr txBox="1"/>
          <p:nvPr/>
        </p:nvSpPr>
        <p:spPr>
          <a:xfrm>
            <a:off x="3168926" y="794095"/>
            <a:ext cx="58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73号-江南手书" panose="00000500000000000000" pitchFamily="2" charset="-122"/>
                <a:ea typeface="字魂73号-江南手书" panose="00000500000000000000" pitchFamily="2" charset="-122"/>
              </a:rPr>
              <a:t>李白与王维</a:t>
            </a:r>
          </a:p>
        </p:txBody>
      </p:sp>
      <p:pic>
        <p:nvPicPr>
          <p:cNvPr id="11" name="图片 10" descr="图片包含 人, 帽子, 穿着, 男人&#10;&#10;描述已自动生成">
            <a:extLst>
              <a:ext uri="{FF2B5EF4-FFF2-40B4-BE49-F238E27FC236}">
                <a16:creationId xmlns:a16="http://schemas.microsoft.com/office/drawing/2014/main" id="{24E4F1E9-CE37-4A48-A412-8C34E0CF1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8" y="1440426"/>
            <a:ext cx="3080295" cy="44792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 descr="图片包含 女人, 男人, 桌子, 人们&#10;&#10;描述已自动生成">
            <a:extLst>
              <a:ext uri="{FF2B5EF4-FFF2-40B4-BE49-F238E27FC236}">
                <a16:creationId xmlns:a16="http://schemas.microsoft.com/office/drawing/2014/main" id="{12F5A677-3AD3-1B4B-B645-8F88F5DCD1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637" y="1255121"/>
            <a:ext cx="3456479" cy="4849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2541184" y="2967335"/>
            <a:ext cx="71096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好朋友？？？？？？？</a:t>
            </a:r>
          </a:p>
        </p:txBody>
      </p:sp>
    </p:spTree>
    <p:extLst>
      <p:ext uri="{BB962C8B-B14F-4D97-AF65-F5344CB8AC3E}">
        <p14:creationId xmlns:p14="http://schemas.microsoft.com/office/powerpoint/2010/main" val="1295711430"/>
      </p:ext>
    </p:extLst>
  </p:cSld>
  <p:clrMapOvr>
    <a:masterClrMapping/>
  </p:clrMapOvr>
  <p:transition spd="slow" advTm="300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E4EC9-7A0A-4D3C-9BDC-B9E4B585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5289"/>
            <a:ext cx="12192000" cy="1212532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749B099-F062-44A1-88C4-FA12E11201EF}"/>
              </a:ext>
            </a:extLst>
          </p:cNvPr>
          <p:cNvSpPr/>
          <p:nvPr/>
        </p:nvSpPr>
        <p:spPr>
          <a:xfrm>
            <a:off x="359923" y="437745"/>
            <a:ext cx="11498094" cy="601169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7C85A-345B-9A47-B9BE-3786931D2CAB}"/>
              </a:ext>
            </a:extLst>
          </p:cNvPr>
          <p:cNvSpPr/>
          <p:nvPr/>
        </p:nvSpPr>
        <p:spPr>
          <a:xfrm>
            <a:off x="1169156" y="2150929"/>
            <a:ext cx="9879628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其实，他们并不是好朋友，应该</a:t>
            </a:r>
            <a:endParaRPr lang="en-US" altLang="zh-CN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算是</a:t>
            </a:r>
            <a:r>
              <a:rPr lang="zh-CN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仇人相见分外眼红那种</a:t>
            </a:r>
            <a:endParaRPr lang="en-US" altLang="zh-CN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zh-CN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类型！！</a:t>
            </a:r>
          </a:p>
        </p:txBody>
      </p:sp>
    </p:spTree>
    <p:extLst>
      <p:ext uri="{BB962C8B-B14F-4D97-AF65-F5344CB8AC3E}">
        <p14:creationId xmlns:p14="http://schemas.microsoft.com/office/powerpoint/2010/main" val="1329086635"/>
      </p:ext>
    </p:extLst>
  </p:cSld>
  <p:clrMapOvr>
    <a:masterClrMapping/>
  </p:clrMapOvr>
  <p:transition spd="slow" advTm="3000">
    <p:wipe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山行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1305</Words>
  <Application>Microsoft Macintosh PowerPoint</Application>
  <PresentationFormat>宽屏</PresentationFormat>
  <Paragraphs>116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等线</vt:lpstr>
      <vt:lpstr>等线 Light</vt:lpstr>
      <vt:lpstr>楷体</vt:lpstr>
      <vt:lpstr>字魂55号-龙吟手书</vt:lpstr>
      <vt:lpstr>字魂73号-江南手书</vt:lpstr>
      <vt:lpstr>字魂86号-杨任东楷书</vt:lpstr>
      <vt:lpstr>Yuanti SC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山行</dc:title>
  <dc:creator>yuan liu</dc:creator>
  <cp:lastModifiedBy>朱 浩宇</cp:lastModifiedBy>
  <cp:revision>18</cp:revision>
  <dcterms:created xsi:type="dcterms:W3CDTF">2019-07-04T13:49:15Z</dcterms:created>
  <dcterms:modified xsi:type="dcterms:W3CDTF">2020-09-25T11:49:05Z</dcterms:modified>
</cp:coreProperties>
</file>

<file path=docProps/thumbnail.jpeg>
</file>